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1"/>
  </p:notesMasterIdLst>
  <p:sldIdLst>
    <p:sldId id="256" r:id="rId2"/>
    <p:sldId id="460" r:id="rId3"/>
    <p:sldId id="470" r:id="rId4"/>
    <p:sldId id="471" r:id="rId5"/>
    <p:sldId id="472" r:id="rId6"/>
    <p:sldId id="473" r:id="rId7"/>
    <p:sldId id="451" r:id="rId8"/>
    <p:sldId id="474" r:id="rId9"/>
    <p:sldId id="442" r:id="rId10"/>
  </p:sldIdLst>
  <p:sldSz cx="12192000" cy="6858000"/>
  <p:notesSz cx="6858000" cy="9144000"/>
  <p:embeddedFontLst>
    <p:embeddedFont>
      <p:font typeface="Avenir Next LT Pro" panose="020B0504020202020204" pitchFamily="34" charset="-18"/>
      <p:regular r:id="rId12"/>
      <p:bold r:id="rId13"/>
      <p:italic r:id="rId14"/>
      <p:bold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Calibri Light" panose="020F0302020204030204" pitchFamily="34" charset="0"/>
      <p:regular r:id="rId20"/>
      <p:italic r:id="rId21"/>
    </p:embeddedFont>
    <p:embeddedFont>
      <p:font typeface="Cambria" panose="02040503050406030204" pitchFamily="18" charset="0"/>
      <p:regular r:id="rId22"/>
      <p:bold r:id="rId23"/>
      <p:italic r:id="rId24"/>
      <p:boldItalic r:id="rId25"/>
    </p:embeddedFont>
  </p:embeddedFontLst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114" y="6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font" Target="fonts/font14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font" Target="fonts/font13.fntdata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font" Target="fonts/font12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font" Target="fonts/font11.fntdata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niša ᵀᴴᴱ ᴼᴿᴵᴳᴵᴻᴬᴸ Wolfenstein" userId="215f646470bc261a" providerId="LiveId" clId="{5105CF92-3D24-4B27-90E8-C48C70DD2E09}"/>
    <pc:docChg chg="undo custSel addSld delSld modSld sldOrd">
      <pc:chgData name="Siniša ᵀᴴᴱ ᴼᴿᴵᴳᴵᴻᴬᴸ Wolfenstein" userId="215f646470bc261a" providerId="LiveId" clId="{5105CF92-3D24-4B27-90E8-C48C70DD2E09}" dt="2021-04-16T08:44:00.061" v="4326"/>
      <pc:docMkLst>
        <pc:docMk/>
      </pc:docMkLst>
      <pc:sldChg chg="modSp">
        <pc:chgData name="Siniša ᵀᴴᴱ ᴼᴿᴵᴳᴵᴻᴬᴸ Wolfenstein" userId="215f646470bc261a" providerId="LiveId" clId="{5105CF92-3D24-4B27-90E8-C48C70DD2E09}" dt="2021-04-14T10:04:36.360" v="13" actId="6549"/>
        <pc:sldMkLst>
          <pc:docMk/>
          <pc:sldMk cId="4263532617" sldId="256"/>
        </pc:sldMkLst>
        <pc:spChg chg="mod">
          <ac:chgData name="Siniša ᵀᴴᴱ ᴼᴿᴵᴳᴵᴻᴬᴸ Wolfenstein" userId="215f646470bc261a" providerId="LiveId" clId="{5105CF92-3D24-4B27-90E8-C48C70DD2E09}" dt="2021-04-14T10:04:36.360" v="13" actId="6549"/>
          <ac:spMkLst>
            <pc:docMk/>
            <pc:sldMk cId="4263532617" sldId="256"/>
            <ac:spMk id="7" creationId="{54F134FF-4759-4BD3-A258-DBE00CE37E81}"/>
          </ac:spMkLst>
        </pc:spChg>
      </pc:sldChg>
      <pc:sldChg chg="modSp add modAnim">
        <pc:chgData name="Siniša ᵀᴴᴱ ᴼᴿᴵᴳᴵᴻᴬᴸ Wolfenstein" userId="215f646470bc261a" providerId="LiveId" clId="{5105CF92-3D24-4B27-90E8-C48C70DD2E09}" dt="2021-04-16T07:37:25.672" v="1698" actId="20577"/>
        <pc:sldMkLst>
          <pc:docMk/>
          <pc:sldMk cId="1525085259" sldId="451"/>
        </pc:sldMkLst>
        <pc:spChg chg="mod">
          <ac:chgData name="Siniša ᵀᴴᴱ ᴼᴿᴵᴳᴵᴻᴬᴸ Wolfenstein" userId="215f646470bc261a" providerId="LiveId" clId="{5105CF92-3D24-4B27-90E8-C48C70DD2E09}" dt="2021-04-16T07:35:46.527" v="1600" actId="20577"/>
          <ac:spMkLst>
            <pc:docMk/>
            <pc:sldMk cId="1525085259" sldId="451"/>
            <ac:spMk id="3" creationId="{B7889F66-CCBB-4BC4-8656-0552E49AE557}"/>
          </ac:spMkLst>
        </pc:spChg>
        <pc:spChg chg="mod">
          <ac:chgData name="Siniša ᵀᴴᴱ ᴼᴿᴵᴳᴵᴻᴬᴸ Wolfenstein" userId="215f646470bc261a" providerId="LiveId" clId="{5105CF92-3D24-4B27-90E8-C48C70DD2E09}" dt="2021-04-16T07:37:25.672" v="1698" actId="20577"/>
          <ac:spMkLst>
            <pc:docMk/>
            <pc:sldMk cId="1525085259" sldId="451"/>
            <ac:spMk id="15" creationId="{B6F6218F-B4B9-406F-B418-980485A9DCA8}"/>
          </ac:spMkLst>
        </pc:spChg>
        <pc:picChg chg="mod">
          <ac:chgData name="Siniša ᵀᴴᴱ ᴼᴿᴵᴳᴵᴻᴬᴸ Wolfenstein" userId="215f646470bc261a" providerId="LiveId" clId="{5105CF92-3D24-4B27-90E8-C48C70DD2E09}" dt="2021-04-16T07:36:29.269" v="1608" actId="1076"/>
          <ac:picMkLst>
            <pc:docMk/>
            <pc:sldMk cId="1525085259" sldId="451"/>
            <ac:picMk id="2" creationId="{3C85C17C-2ED4-4E4F-A125-4D7A2CE46B84}"/>
          </ac:picMkLst>
        </pc:picChg>
      </pc:sldChg>
    </pc:docChg>
  </pc:docChgLst>
  <pc:docChgLst>
    <pc:chgData name="Siniša ᵀᴴᴱ ᴼᴿᴵᴳᴵᴻᴬᴸ Wolfenstein" userId="215f646470bc261a" providerId="LiveId" clId="{7C889508-3964-4E70-926B-EAB705E003C6}"/>
    <pc:docChg chg="undo custSel addSld delSld modSld sldOrd">
      <pc:chgData name="Siniša ᵀᴴᴱ ᴼᴿᴵᴳᴵᴻᴬᴸ Wolfenstein" userId="215f646470bc261a" providerId="LiveId" clId="{7C889508-3964-4E70-926B-EAB705E003C6}" dt="2021-04-30T12:54:57.092" v="6034" actId="1076"/>
      <pc:docMkLst>
        <pc:docMk/>
      </pc:docMkLst>
      <pc:sldChg chg="modSp">
        <pc:chgData name="Siniša ᵀᴴᴱ ᴼᴿᴵᴳᴵᴻᴬᴸ Wolfenstein" userId="215f646470bc261a" providerId="LiveId" clId="{7C889508-3964-4E70-926B-EAB705E003C6}" dt="2021-04-30T10:10:28.773" v="3807" actId="20577"/>
        <pc:sldMkLst>
          <pc:docMk/>
          <pc:sldMk cId="4263532617" sldId="256"/>
        </pc:sldMkLst>
        <pc:spChg chg="mod">
          <ac:chgData name="Siniša ᵀᴴᴱ ᴼᴿᴵᴳᴵᴻᴬᴸ Wolfenstein" userId="215f646470bc261a" providerId="LiveId" clId="{7C889508-3964-4E70-926B-EAB705E003C6}" dt="2021-04-30T10:10:28.773" v="3807" actId="20577"/>
          <ac:spMkLst>
            <pc:docMk/>
            <pc:sldMk cId="4263532617" sldId="256"/>
            <ac:spMk id="7" creationId="{54F134FF-4759-4BD3-A258-DBE00CE37E81}"/>
          </ac:spMkLst>
        </pc:spChg>
      </pc:sldChg>
      <pc:sldChg chg="delSp modSp del ord delAnim">
        <pc:chgData name="Siniša ᵀᴴᴱ ᴼᴿᴵᴳᴵᴻᴬᴸ Wolfenstein" userId="215f646470bc261a" providerId="LiveId" clId="{7C889508-3964-4E70-926B-EAB705E003C6}" dt="2021-04-30T12:50:53.291" v="5943" actId="2696"/>
        <pc:sldMkLst>
          <pc:docMk/>
          <pc:sldMk cId="891775711" sldId="270"/>
        </pc:sldMkLst>
        <pc:spChg chg="mod">
          <ac:chgData name="Siniša ᵀᴴᴱ ᴼᴿᴵᴳᴵᴻᴬᴸ Wolfenstein" userId="215f646470bc261a" providerId="LiveId" clId="{7C889508-3964-4E70-926B-EAB705E003C6}" dt="2021-04-23T07:16:09.452" v="983" actId="20577"/>
          <ac:spMkLst>
            <pc:docMk/>
            <pc:sldMk cId="891775711" sldId="270"/>
            <ac:spMk id="5" creationId="{62F6632F-846C-4F02-B56B-82805BD5B26E}"/>
          </ac:spMkLst>
        </pc:spChg>
        <pc:spChg chg="mod">
          <ac:chgData name="Siniša ᵀᴴᴱ ᴼᴿᴵᴳᴵᴻᴬᴸ Wolfenstein" userId="215f646470bc261a" providerId="LiveId" clId="{7C889508-3964-4E70-926B-EAB705E003C6}" dt="2021-04-23T07:17:46.857" v="1049" actId="1076"/>
          <ac:spMkLst>
            <pc:docMk/>
            <pc:sldMk cId="891775711" sldId="270"/>
            <ac:spMk id="6" creationId="{D59C0E6F-A8FA-4180-809C-0B238788105A}"/>
          </ac:spMkLst>
        </pc:spChg>
        <pc:spChg chg="del">
          <ac:chgData name="Siniša ᵀᴴᴱ ᴼᴿᴵᴳᴵᴻᴬᴸ Wolfenstein" userId="215f646470bc261a" providerId="LiveId" clId="{7C889508-3964-4E70-926B-EAB705E003C6}" dt="2021-04-23T07:17:06.574" v="986" actId="478"/>
          <ac:spMkLst>
            <pc:docMk/>
            <pc:sldMk cId="891775711" sldId="270"/>
            <ac:spMk id="7" creationId="{57AA5C5C-FDC5-459D-A418-238B90F6DAA3}"/>
          </ac:spMkLst>
        </pc:spChg>
        <pc:spChg chg="del">
          <ac:chgData name="Siniša ᵀᴴᴱ ᴼᴿᴵᴳᴵᴻᴬᴸ Wolfenstein" userId="215f646470bc261a" providerId="LiveId" clId="{7C889508-3964-4E70-926B-EAB705E003C6}" dt="2021-04-23T07:17:06.574" v="986" actId="478"/>
          <ac:spMkLst>
            <pc:docMk/>
            <pc:sldMk cId="891775711" sldId="270"/>
            <ac:spMk id="8" creationId="{358DF44B-01E6-403F-8A6C-C12FC9D0B700}"/>
          </ac:spMkLst>
        </pc:spChg>
        <pc:spChg chg="del">
          <ac:chgData name="Siniša ᵀᴴᴱ ᴼᴿᴵᴳᴵᴻᴬᴸ Wolfenstein" userId="215f646470bc261a" providerId="LiveId" clId="{7C889508-3964-4E70-926B-EAB705E003C6}" dt="2021-04-23T07:17:06.574" v="986" actId="478"/>
          <ac:spMkLst>
            <pc:docMk/>
            <pc:sldMk cId="891775711" sldId="270"/>
            <ac:spMk id="9" creationId="{5F46841A-E7CB-4506-B9AC-BC5ED6D5D5B9}"/>
          </ac:spMkLst>
        </pc:spChg>
        <pc:spChg chg="del">
          <ac:chgData name="Siniša ᵀᴴᴱ ᴼᴿᴵᴳᴵᴻᴬᴸ Wolfenstein" userId="215f646470bc261a" providerId="LiveId" clId="{7C889508-3964-4E70-926B-EAB705E003C6}" dt="2021-04-23T07:17:06.574" v="986" actId="478"/>
          <ac:spMkLst>
            <pc:docMk/>
            <pc:sldMk cId="891775711" sldId="270"/>
            <ac:spMk id="10" creationId="{E0D68DBD-C056-460A-A26E-183387250300}"/>
          </ac:spMkLst>
        </pc:spChg>
        <pc:picChg chg="mod">
          <ac:chgData name="Siniša ᵀᴴᴱ ᴼᴿᴵᴳᴵᴻᴬᴸ Wolfenstein" userId="215f646470bc261a" providerId="LiveId" clId="{7C889508-3964-4E70-926B-EAB705E003C6}" dt="2021-04-23T07:16:39.746" v="985" actId="14100"/>
          <ac:picMkLst>
            <pc:docMk/>
            <pc:sldMk cId="891775711" sldId="270"/>
            <ac:picMk id="2" creationId="{364F0D10-6C93-4798-9B51-775114644404}"/>
          </ac:picMkLst>
        </pc:picChg>
        <pc:picChg chg="mod">
          <ac:chgData name="Siniša ᵀᴴᴱ ᴼᴿᴵᴳᴵᴻᴬᴸ Wolfenstein" userId="215f646470bc261a" providerId="LiveId" clId="{7C889508-3964-4E70-926B-EAB705E003C6}" dt="2021-04-23T07:17:54.989" v="1055" actId="1035"/>
          <ac:picMkLst>
            <pc:docMk/>
            <pc:sldMk cId="891775711" sldId="270"/>
            <ac:picMk id="3" creationId="{DCB64642-CE4F-4D9C-A92A-9A8EF9D7D4F4}"/>
          </ac:picMkLst>
        </pc:picChg>
      </pc:sldChg>
      <pc:sldChg chg="delSp modSp del ord delAnim modAnim">
        <pc:chgData name="Siniša ᵀᴴᴱ ᴼᴿᴵᴳᴵᴻᴬᴸ Wolfenstein" userId="215f646470bc261a" providerId="LiveId" clId="{7C889508-3964-4E70-926B-EAB705E003C6}" dt="2021-04-30T12:50:51.973" v="5941" actId="2696"/>
        <pc:sldMkLst>
          <pc:docMk/>
          <pc:sldMk cId="3028200427" sldId="414"/>
        </pc:sldMkLst>
        <pc:spChg chg="del">
          <ac:chgData name="Siniša ᵀᴴᴱ ᴼᴿᴵᴳᴵᴻᴬᴸ Wolfenstein" userId="215f646470bc261a" providerId="LiveId" clId="{7C889508-3964-4E70-926B-EAB705E003C6}" dt="2021-04-23T06:42:54.994" v="666" actId="478"/>
          <ac:spMkLst>
            <pc:docMk/>
            <pc:sldMk cId="3028200427" sldId="414"/>
            <ac:spMk id="12" creationId="{2EBA6284-C796-4FD5-8F2F-9F29F132FDA3}"/>
          </ac:spMkLst>
        </pc:spChg>
        <pc:spChg chg="mod">
          <ac:chgData name="Siniša ᵀᴴᴱ ᴼᴿᴵᴳᴵᴻᴬᴸ Wolfenstein" userId="215f646470bc261a" providerId="LiveId" clId="{7C889508-3964-4E70-926B-EAB705E003C6}" dt="2021-04-23T06:46:39.814" v="874" actId="14100"/>
          <ac:spMkLst>
            <pc:docMk/>
            <pc:sldMk cId="3028200427" sldId="414"/>
            <ac:spMk id="15" creationId="{B6F6218F-B4B9-406F-B418-980485A9DCA8}"/>
          </ac:spMkLst>
        </pc:spChg>
        <pc:spChg chg="del">
          <ac:chgData name="Siniša ᵀᴴᴱ ᴼᴿᴵᴳᴵᴻᴬᴸ Wolfenstein" userId="215f646470bc261a" providerId="LiveId" clId="{7C889508-3964-4E70-926B-EAB705E003C6}" dt="2021-04-23T06:42:54.994" v="666" actId="478"/>
          <ac:spMkLst>
            <pc:docMk/>
            <pc:sldMk cId="3028200427" sldId="414"/>
            <ac:spMk id="16" creationId="{9E14A241-C3D1-4A1B-9B3C-BE2D363BE005}"/>
          </ac:spMkLst>
        </pc:spChg>
        <pc:spChg chg="del">
          <ac:chgData name="Siniša ᵀᴴᴱ ᴼᴿᴵᴳᴵᴻᴬᴸ Wolfenstein" userId="215f646470bc261a" providerId="LiveId" clId="{7C889508-3964-4E70-926B-EAB705E003C6}" dt="2021-04-23T06:42:54.994" v="666" actId="478"/>
          <ac:spMkLst>
            <pc:docMk/>
            <pc:sldMk cId="3028200427" sldId="414"/>
            <ac:spMk id="20" creationId="{018409DA-C8FC-47C4-95A1-83510358C223}"/>
          </ac:spMkLst>
        </pc:spChg>
        <pc:spChg chg="del">
          <ac:chgData name="Siniša ᵀᴴᴱ ᴼᴿᴵᴳᴵᴻᴬᴸ Wolfenstein" userId="215f646470bc261a" providerId="LiveId" clId="{7C889508-3964-4E70-926B-EAB705E003C6}" dt="2021-04-23T06:42:54.994" v="666" actId="478"/>
          <ac:spMkLst>
            <pc:docMk/>
            <pc:sldMk cId="3028200427" sldId="414"/>
            <ac:spMk id="21" creationId="{945DBEFC-219C-4363-9054-5249D6391856}"/>
          </ac:spMkLst>
        </pc:spChg>
        <pc:spChg chg="del">
          <ac:chgData name="Siniša ᵀᴴᴱ ᴼᴿᴵᴳᴵᴻᴬᴸ Wolfenstein" userId="215f646470bc261a" providerId="LiveId" clId="{7C889508-3964-4E70-926B-EAB705E003C6}" dt="2021-04-23T06:42:54.994" v="666" actId="478"/>
          <ac:spMkLst>
            <pc:docMk/>
            <pc:sldMk cId="3028200427" sldId="414"/>
            <ac:spMk id="22" creationId="{1655C9AB-FD2C-41BC-B648-343C1D617428}"/>
          </ac:spMkLst>
        </pc:spChg>
        <pc:picChg chg="mod">
          <ac:chgData name="Siniša ᵀᴴᴱ ᴼᴿᴵᴳᴵᴻᴬᴸ Wolfenstein" userId="215f646470bc261a" providerId="LiveId" clId="{7C889508-3964-4E70-926B-EAB705E003C6}" dt="2021-04-23T06:44:59.464" v="801" actId="1037"/>
          <ac:picMkLst>
            <pc:docMk/>
            <pc:sldMk cId="3028200427" sldId="414"/>
            <ac:picMk id="2" creationId="{3C85C17C-2ED4-4E4F-A125-4D7A2CE46B84}"/>
          </ac:picMkLst>
        </pc:picChg>
        <pc:picChg chg="del">
          <ac:chgData name="Siniša ᵀᴴᴱ ᴼᴿᴵᴳᴵᴻᴬᴸ Wolfenstein" userId="215f646470bc261a" providerId="LiveId" clId="{7C889508-3964-4E70-926B-EAB705E003C6}" dt="2021-04-23T06:43:17.444" v="672" actId="478"/>
          <ac:picMkLst>
            <pc:docMk/>
            <pc:sldMk cId="3028200427" sldId="414"/>
            <ac:picMk id="3" creationId="{3D890414-66BB-4CE4-89C8-26F2F1D2DAB0}"/>
          </ac:picMkLst>
        </pc:picChg>
        <pc:picChg chg="mod">
          <ac:chgData name="Siniša ᵀᴴᴱ ᴼᴿᴵᴳᴵᴻᴬᴸ Wolfenstein" userId="215f646470bc261a" providerId="LiveId" clId="{7C889508-3964-4E70-926B-EAB705E003C6}" dt="2021-04-23T06:42:58.284" v="667" actId="1076"/>
          <ac:picMkLst>
            <pc:docMk/>
            <pc:sldMk cId="3028200427" sldId="414"/>
            <ac:picMk id="4" creationId="{1B2619D9-4F98-4A11-8FFE-57C7EB1F529A}"/>
          </ac:picMkLst>
        </pc:picChg>
      </pc:sldChg>
      <pc:sldChg chg="modSp del ord modAnim">
        <pc:chgData name="Siniša ᵀᴴᴱ ᴼᴿᴵᴳᴵᴻᴬᴸ Wolfenstein" userId="215f646470bc261a" providerId="LiveId" clId="{7C889508-3964-4E70-926B-EAB705E003C6}" dt="2021-04-30T12:50:54.192" v="5945" actId="2696"/>
        <pc:sldMkLst>
          <pc:docMk/>
          <pc:sldMk cId="2816629662" sldId="432"/>
        </pc:sldMkLst>
        <pc:spChg chg="mod">
          <ac:chgData name="Siniša ᵀᴴᴱ ᴼᴿᴵᴳᴵᴻᴬᴸ Wolfenstein" userId="215f646470bc261a" providerId="LiveId" clId="{7C889508-3964-4E70-926B-EAB705E003C6}" dt="2021-04-23T07:58:36.207" v="2226" actId="20577"/>
          <ac:spMkLst>
            <pc:docMk/>
            <pc:sldMk cId="2816629662" sldId="432"/>
            <ac:spMk id="15" creationId="{B6F6218F-B4B9-406F-B418-980485A9DCA8}"/>
          </ac:spMkLst>
        </pc:spChg>
        <pc:picChg chg="mod">
          <ac:chgData name="Siniša ᵀᴴᴱ ᴼᴿᴵᴳᴵᴻᴬᴸ Wolfenstein" userId="215f646470bc261a" providerId="LiveId" clId="{7C889508-3964-4E70-926B-EAB705E003C6}" dt="2021-04-23T07:55:35.798" v="1816" actId="14826"/>
          <ac:picMkLst>
            <pc:docMk/>
            <pc:sldMk cId="2816629662" sldId="432"/>
            <ac:picMk id="4" creationId="{1B2619D9-4F98-4A11-8FFE-57C7EB1F529A}"/>
          </ac:picMkLst>
        </pc:picChg>
      </pc:sldChg>
      <pc:sldChg chg="addSp delSp modSp del ord delAnim modAnim">
        <pc:chgData name="Siniša ᵀᴴᴱ ᴼᴿᴵᴳᴵᴻᴬᴸ Wolfenstein" userId="215f646470bc261a" providerId="LiveId" clId="{7C889508-3964-4E70-926B-EAB705E003C6}" dt="2021-04-30T12:50:55.478" v="5948" actId="2696"/>
        <pc:sldMkLst>
          <pc:docMk/>
          <pc:sldMk cId="2714523515" sldId="438"/>
        </pc:sldMkLst>
        <pc:spChg chg="del">
          <ac:chgData name="Siniša ᵀᴴᴱ ᴼᴿᴵᴳᴵᴻᴬᴸ Wolfenstein" userId="215f646470bc261a" providerId="LiveId" clId="{7C889508-3964-4E70-926B-EAB705E003C6}" dt="2021-04-23T08:12:14.711" v="2801" actId="478"/>
          <ac:spMkLst>
            <pc:docMk/>
            <pc:sldMk cId="2714523515" sldId="438"/>
            <ac:spMk id="4" creationId="{F43810FA-CF54-42D9-A874-7AE3A3DF61F2}"/>
          </ac:spMkLst>
        </pc:spChg>
        <pc:spChg chg="mod ord">
          <ac:chgData name="Siniša ᵀᴴᴱ ᴼᴿᴵᴳᴵᴻᴬᴸ Wolfenstein" userId="215f646470bc261a" providerId="LiveId" clId="{7C889508-3964-4E70-926B-EAB705E003C6}" dt="2021-04-23T08:14:10.729" v="2905" actId="167"/>
          <ac:spMkLst>
            <pc:docMk/>
            <pc:sldMk cId="2714523515" sldId="438"/>
            <ac:spMk id="6" creationId="{D59C0E6F-A8FA-4180-809C-0B238788105A}"/>
          </ac:spMkLst>
        </pc:spChg>
        <pc:spChg chg="del">
          <ac:chgData name="Siniša ᵀᴴᴱ ᴼᴿᴵᴳᴵᴻᴬᴸ Wolfenstein" userId="215f646470bc261a" providerId="LiveId" clId="{7C889508-3964-4E70-926B-EAB705E003C6}" dt="2021-04-23T08:12:17.370" v="2802" actId="478"/>
          <ac:spMkLst>
            <pc:docMk/>
            <pc:sldMk cId="2714523515" sldId="438"/>
            <ac:spMk id="10" creationId="{FBA5F08C-84C4-446C-AADE-3DD81F0F0774}"/>
          </ac:spMkLst>
        </pc:spChg>
        <pc:spChg chg="del">
          <ac:chgData name="Siniša ᵀᴴᴱ ᴼᴿᴵᴳᴵᴻᴬᴸ Wolfenstein" userId="215f646470bc261a" providerId="LiveId" clId="{7C889508-3964-4E70-926B-EAB705E003C6}" dt="2021-04-23T08:12:17.370" v="2802" actId="478"/>
          <ac:spMkLst>
            <pc:docMk/>
            <pc:sldMk cId="2714523515" sldId="438"/>
            <ac:spMk id="11" creationId="{D7EA3F22-7722-4086-8DAA-AA8AE3B37D49}"/>
          </ac:spMkLst>
        </pc:spChg>
        <pc:spChg chg="add mod">
          <ac:chgData name="Siniša ᵀᴴᴱ ᴼᴿᴵᴳᴵᴻᴬᴸ Wolfenstein" userId="215f646470bc261a" providerId="LiveId" clId="{7C889508-3964-4E70-926B-EAB705E003C6}" dt="2021-04-23T08:15:18.833" v="2914" actId="1076"/>
          <ac:spMkLst>
            <pc:docMk/>
            <pc:sldMk cId="2714523515" sldId="438"/>
            <ac:spMk id="12" creationId="{A47636BA-C1FF-4296-87EF-202761D9B50B}"/>
          </ac:spMkLst>
        </pc:spChg>
        <pc:spChg chg="add mod">
          <ac:chgData name="Siniša ᵀᴴᴱ ᴼᴿᴵᴳᴵᴻᴬᴸ Wolfenstein" userId="215f646470bc261a" providerId="LiveId" clId="{7C889508-3964-4E70-926B-EAB705E003C6}" dt="2021-04-23T08:15:28.233" v="2918" actId="1076"/>
          <ac:spMkLst>
            <pc:docMk/>
            <pc:sldMk cId="2714523515" sldId="438"/>
            <ac:spMk id="13" creationId="{21F841FB-4067-4EBE-9403-AB51D21644B6}"/>
          </ac:spMkLst>
        </pc:spChg>
        <pc:spChg chg="add mod">
          <ac:chgData name="Siniša ᵀᴴᴱ ᴼᴿᴵᴳᴵᴻᴬᴸ Wolfenstein" userId="215f646470bc261a" providerId="LiveId" clId="{7C889508-3964-4E70-926B-EAB705E003C6}" dt="2021-04-23T08:30:28.737" v="3020" actId="20577"/>
          <ac:spMkLst>
            <pc:docMk/>
            <pc:sldMk cId="2714523515" sldId="438"/>
            <ac:spMk id="14" creationId="{2CCB1ACA-F417-45BC-99CD-638B96692E9E}"/>
          </ac:spMkLst>
        </pc:spChg>
        <pc:spChg chg="add mod">
          <ac:chgData name="Siniša ᵀᴴᴱ ᴼᴿᴵᴳᴵᴻᴬᴸ Wolfenstein" userId="215f646470bc261a" providerId="LiveId" clId="{7C889508-3964-4E70-926B-EAB705E003C6}" dt="2021-04-23T08:30:00.622" v="2994" actId="20577"/>
          <ac:spMkLst>
            <pc:docMk/>
            <pc:sldMk cId="2714523515" sldId="438"/>
            <ac:spMk id="15" creationId="{181B1A0F-882F-417F-A0A7-2C90928BC710}"/>
          </ac:spMkLst>
        </pc:spChg>
        <pc:spChg chg="del">
          <ac:chgData name="Siniša ᵀᴴᴱ ᴼᴿᴵᴳᴵᴻᴬᴸ Wolfenstein" userId="215f646470bc261a" providerId="LiveId" clId="{7C889508-3964-4E70-926B-EAB705E003C6}" dt="2021-04-23T08:12:17.370" v="2802" actId="478"/>
          <ac:spMkLst>
            <pc:docMk/>
            <pc:sldMk cId="2714523515" sldId="438"/>
            <ac:spMk id="16" creationId="{D2F414BF-64BB-4D78-9FC5-B6EEF76B3E1D}"/>
          </ac:spMkLst>
        </pc:spChg>
        <pc:spChg chg="del">
          <ac:chgData name="Siniša ᵀᴴᴱ ᴼᴿᴵᴳᴵᴻᴬᴸ Wolfenstein" userId="215f646470bc261a" providerId="LiveId" clId="{7C889508-3964-4E70-926B-EAB705E003C6}" dt="2021-04-23T08:12:17.370" v="2802" actId="478"/>
          <ac:spMkLst>
            <pc:docMk/>
            <pc:sldMk cId="2714523515" sldId="438"/>
            <ac:spMk id="17" creationId="{19FF0273-652B-4B38-9017-A1B840485828}"/>
          </ac:spMkLst>
        </pc:spChg>
        <pc:spChg chg="add mod">
          <ac:chgData name="Siniša ᵀᴴᴱ ᴼᴿᴵᴳᴵᴻᴬᴸ Wolfenstein" userId="215f646470bc261a" providerId="LiveId" clId="{7C889508-3964-4E70-926B-EAB705E003C6}" dt="2021-04-23T08:30:07.397" v="3000" actId="20577"/>
          <ac:spMkLst>
            <pc:docMk/>
            <pc:sldMk cId="2714523515" sldId="438"/>
            <ac:spMk id="18" creationId="{7966E2C6-AEE8-4A71-B395-D78AA8C5D4A3}"/>
          </ac:spMkLst>
        </pc:spChg>
        <pc:spChg chg="add mod">
          <ac:chgData name="Siniša ᵀᴴᴱ ᴼᴿᴵᴳᴵᴻᴬᴸ Wolfenstein" userId="215f646470bc261a" providerId="LiveId" clId="{7C889508-3964-4E70-926B-EAB705E003C6}" dt="2021-04-23T08:30:16.208" v="3010" actId="20577"/>
          <ac:spMkLst>
            <pc:docMk/>
            <pc:sldMk cId="2714523515" sldId="438"/>
            <ac:spMk id="19" creationId="{A6EA547C-C7A1-48C5-9254-85A0427087B7}"/>
          </ac:spMkLst>
        </pc:spChg>
        <pc:picChg chg="mod">
          <ac:chgData name="Siniša ᵀᴴᴱ ᴼᴿᴵᴳᴵᴻᴬᴸ Wolfenstein" userId="215f646470bc261a" providerId="LiveId" clId="{7C889508-3964-4E70-926B-EAB705E003C6}" dt="2021-04-23T08:12:22.062" v="2804" actId="14100"/>
          <ac:picMkLst>
            <pc:docMk/>
            <pc:sldMk cId="2714523515" sldId="438"/>
            <ac:picMk id="2" creationId="{364F0D10-6C93-4798-9B51-775114644404}"/>
          </ac:picMkLst>
        </pc:picChg>
        <pc:picChg chg="mod">
          <ac:chgData name="Siniša ᵀᴴᴱ ᴼᴿᴵᴳᴵᴻᴬᴸ Wolfenstein" userId="215f646470bc261a" providerId="LiveId" clId="{7C889508-3964-4E70-926B-EAB705E003C6}" dt="2021-04-23T08:14:13.528" v="2910" actId="1035"/>
          <ac:picMkLst>
            <pc:docMk/>
            <pc:sldMk cId="2714523515" sldId="438"/>
            <ac:picMk id="3" creationId="{DCB64642-CE4F-4D9C-A92A-9A8EF9D7D4F4}"/>
          </ac:picMkLst>
        </pc:picChg>
        <pc:picChg chg="add mod">
          <ac:chgData name="Siniša ᵀᴴᴱ ᴼᴿᴵᴳᴵᴻᴬᴸ Wolfenstein" userId="215f646470bc261a" providerId="LiveId" clId="{7C889508-3964-4E70-926B-EAB705E003C6}" dt="2021-04-23T08:14:42.369" v="2912" actId="1076"/>
          <ac:picMkLst>
            <pc:docMk/>
            <pc:sldMk cId="2714523515" sldId="438"/>
            <ac:picMk id="5" creationId="{0D16FFDE-EB5A-40CB-9798-194143F70DD0}"/>
          </ac:picMkLst>
        </pc:picChg>
        <pc:picChg chg="add mod">
          <ac:chgData name="Siniša ᵀᴴᴱ ᴼᴿᴵᴳᴵᴻᴬᴸ Wolfenstein" userId="215f646470bc261a" providerId="LiveId" clId="{7C889508-3964-4E70-926B-EAB705E003C6}" dt="2021-04-23T08:29:23.038" v="2977" actId="1076"/>
          <ac:picMkLst>
            <pc:docMk/>
            <pc:sldMk cId="2714523515" sldId="438"/>
            <ac:picMk id="7" creationId="{CF064E1F-FA7D-4683-B942-21BF0F3AE87E}"/>
          </ac:picMkLst>
        </pc:picChg>
      </pc:sldChg>
      <pc:sldChg chg="modSp add">
        <pc:chgData name="Siniša ᵀᴴᴱ ᴼᴿᴵᴳᴵᴻᴬᴸ Wolfenstein" userId="215f646470bc261a" providerId="LiveId" clId="{7C889508-3964-4E70-926B-EAB705E003C6}" dt="2021-04-30T12:52:09.275" v="6010" actId="20577"/>
        <pc:sldMkLst>
          <pc:docMk/>
          <pc:sldMk cId="896156256" sldId="442"/>
        </pc:sldMkLst>
        <pc:spChg chg="mod">
          <ac:chgData name="Siniša ᵀᴴᴱ ᴼᴿᴵᴳᴵᴻᴬᴸ Wolfenstein" userId="215f646470bc261a" providerId="LiveId" clId="{7C889508-3964-4E70-926B-EAB705E003C6}" dt="2021-04-30T12:52:09.275" v="6010" actId="20577"/>
          <ac:spMkLst>
            <pc:docMk/>
            <pc:sldMk cId="896156256" sldId="442"/>
            <ac:spMk id="4" creationId="{52BA9972-A249-4149-A4F7-27396A865E7F}"/>
          </ac:spMkLst>
        </pc:spChg>
      </pc:sldChg>
      <pc:sldChg chg="addSp modSp del ord modAnim">
        <pc:chgData name="Siniša ᵀᴴᴱ ᴼᴿᴵᴳᴵᴻᴬᴸ Wolfenstein" userId="215f646470bc261a" providerId="LiveId" clId="{7C889508-3964-4E70-926B-EAB705E003C6}" dt="2021-04-30T12:50:54.714" v="5946" actId="2696"/>
        <pc:sldMkLst>
          <pc:docMk/>
          <pc:sldMk cId="2018526764" sldId="450"/>
        </pc:sldMkLst>
        <pc:spChg chg="add mod">
          <ac:chgData name="Siniša ᵀᴴᴱ ᴼᴿᴵᴳᴵᴻᴬᴸ Wolfenstein" userId="215f646470bc261a" providerId="LiveId" clId="{7C889508-3964-4E70-926B-EAB705E003C6}" dt="2021-04-23T08:01:13.567" v="2317" actId="20577"/>
          <ac:spMkLst>
            <pc:docMk/>
            <pc:sldMk cId="2018526764" sldId="450"/>
            <ac:spMk id="5" creationId="{09CC736A-63B4-4EC2-9DCD-9AA174A2457B}"/>
          </ac:spMkLst>
        </pc:spChg>
        <pc:spChg chg="add mod">
          <ac:chgData name="Siniša ᵀᴴᴱ ᴼᴿᴵᴳᴵᴻᴬᴸ Wolfenstein" userId="215f646470bc261a" providerId="LiveId" clId="{7C889508-3964-4E70-926B-EAB705E003C6}" dt="2021-04-23T08:01:25.923" v="2324" actId="20577"/>
          <ac:spMkLst>
            <pc:docMk/>
            <pc:sldMk cId="2018526764" sldId="450"/>
            <ac:spMk id="6" creationId="{A96C9746-3E3C-450A-AA97-9D04C886B5E7}"/>
          </ac:spMkLst>
        </pc:spChg>
        <pc:spChg chg="add mod">
          <ac:chgData name="Siniša ᵀᴴᴱ ᴼᴿᴵᴳᴵᴻᴬᴸ Wolfenstein" userId="215f646470bc261a" providerId="LiveId" clId="{7C889508-3964-4E70-926B-EAB705E003C6}" dt="2021-04-23T08:01:44.178" v="2338" actId="20577"/>
          <ac:spMkLst>
            <pc:docMk/>
            <pc:sldMk cId="2018526764" sldId="450"/>
            <ac:spMk id="7" creationId="{344DA1C7-DBFF-4B5E-94BA-8CF0C5CC41A3}"/>
          </ac:spMkLst>
        </pc:spChg>
        <pc:spChg chg="add mod">
          <ac:chgData name="Siniša ᵀᴴᴱ ᴼᴿᴵᴳᴵᴻᴬᴸ Wolfenstein" userId="215f646470bc261a" providerId="LiveId" clId="{7C889508-3964-4E70-926B-EAB705E003C6}" dt="2021-04-23T08:01:58.978" v="2348" actId="20577"/>
          <ac:spMkLst>
            <pc:docMk/>
            <pc:sldMk cId="2018526764" sldId="450"/>
            <ac:spMk id="8" creationId="{B6F059D3-5E96-45CF-A95D-D2785E16CA51}"/>
          </ac:spMkLst>
        </pc:spChg>
        <pc:spChg chg="mod">
          <ac:chgData name="Siniša ᵀᴴᴱ ᴼᴿᴵᴳᴵᴻᴬᴸ Wolfenstein" userId="215f646470bc261a" providerId="LiveId" clId="{7C889508-3964-4E70-926B-EAB705E003C6}" dt="2021-04-23T08:00:46.259" v="2311" actId="14100"/>
          <ac:spMkLst>
            <pc:docMk/>
            <pc:sldMk cId="2018526764" sldId="450"/>
            <ac:spMk id="15" creationId="{B6F6218F-B4B9-406F-B418-980485A9DCA8}"/>
          </ac:spMkLst>
        </pc:spChg>
        <pc:picChg chg="mod">
          <ac:chgData name="Siniša ᵀᴴᴱ ᴼᴿᴵᴳᴵᴻᴬᴸ Wolfenstein" userId="215f646470bc261a" providerId="LiveId" clId="{7C889508-3964-4E70-926B-EAB705E003C6}" dt="2021-04-23T08:00:50.823" v="2312" actId="14100"/>
          <ac:picMkLst>
            <pc:docMk/>
            <pc:sldMk cId="2018526764" sldId="450"/>
            <ac:picMk id="2" creationId="{3C85C17C-2ED4-4E4F-A125-4D7A2CE46B84}"/>
          </ac:picMkLst>
        </pc:picChg>
        <pc:picChg chg="mod">
          <ac:chgData name="Siniša ᵀᴴᴱ ᴼᴿᴵᴳᴵᴻᴬᴸ Wolfenstein" userId="215f646470bc261a" providerId="LiveId" clId="{7C889508-3964-4E70-926B-EAB705E003C6}" dt="2021-04-23T07:59:14.868" v="2230" actId="14826"/>
          <ac:picMkLst>
            <pc:docMk/>
            <pc:sldMk cId="2018526764" sldId="450"/>
            <ac:picMk id="4" creationId="{1B2619D9-4F98-4A11-8FFE-57C7EB1F529A}"/>
          </ac:picMkLst>
        </pc:picChg>
      </pc:sldChg>
      <pc:sldChg chg="addSp delSp modSp ord addAnim delAnim modAnim">
        <pc:chgData name="Siniša ᵀᴴᴱ ᴼᴿᴵᴳᴵᴻᴬᴸ Wolfenstein" userId="215f646470bc261a" providerId="LiveId" clId="{7C889508-3964-4E70-926B-EAB705E003C6}" dt="2021-04-30T12:47:29.491" v="5753"/>
        <pc:sldMkLst>
          <pc:docMk/>
          <pc:sldMk cId="1525085259" sldId="451"/>
        </pc:sldMkLst>
        <pc:spChg chg="mod">
          <ac:chgData name="Siniša ᵀᴴᴱ ᴼᴿᴵᴳᴵᴻᴬᴸ Wolfenstein" userId="215f646470bc261a" providerId="LiveId" clId="{7C889508-3964-4E70-926B-EAB705E003C6}" dt="2021-04-30T12:42:53.311" v="5409" actId="20577"/>
          <ac:spMkLst>
            <pc:docMk/>
            <pc:sldMk cId="1525085259" sldId="451"/>
            <ac:spMk id="3" creationId="{B7889F66-CCBB-4BC4-8656-0552E49AE557}"/>
          </ac:spMkLst>
        </pc:spChg>
        <pc:spChg chg="add mod">
          <ac:chgData name="Siniša ᵀᴴᴱ ᴼᴿᴵᴳᴵᴻᴬᴸ Wolfenstein" userId="215f646470bc261a" providerId="LiveId" clId="{7C889508-3964-4E70-926B-EAB705E003C6}" dt="2021-04-30T12:47:25.885" v="5752" actId="115"/>
          <ac:spMkLst>
            <pc:docMk/>
            <pc:sldMk cId="1525085259" sldId="451"/>
            <ac:spMk id="7" creationId="{6D84A60B-0983-493F-955D-A219A5E4328C}"/>
          </ac:spMkLst>
        </pc:spChg>
        <pc:spChg chg="add del mod">
          <ac:chgData name="Siniša ᵀᴴᴱ ᴼᴿᴵᴳᴵᴻᴬᴸ Wolfenstein" userId="215f646470bc261a" providerId="LiveId" clId="{7C889508-3964-4E70-926B-EAB705E003C6}" dt="2021-04-23T07:26:47.025" v="1622" actId="21"/>
          <ac:spMkLst>
            <pc:docMk/>
            <pc:sldMk cId="1525085259" sldId="451"/>
            <ac:spMk id="11" creationId="{A278D59D-C357-4AEC-8E14-D01AA655E7AB}"/>
          </ac:spMkLst>
        </pc:spChg>
        <pc:spChg chg="mod">
          <ac:chgData name="Siniša ᵀᴴᴱ ᴼᴿᴵᴳᴵᴻᴬᴸ Wolfenstein" userId="215f646470bc261a" providerId="LiveId" clId="{7C889508-3964-4E70-926B-EAB705E003C6}" dt="2021-04-30T12:44:40.308" v="5521" actId="20577"/>
          <ac:spMkLst>
            <pc:docMk/>
            <pc:sldMk cId="1525085259" sldId="451"/>
            <ac:spMk id="15" creationId="{B6F6218F-B4B9-406F-B418-980485A9DCA8}"/>
          </ac:spMkLst>
        </pc:spChg>
        <pc:picChg chg="mod">
          <ac:chgData name="Siniša ᵀᴴᴱ ᴼᴿᴵᴳᴵᴻᴬᴸ Wolfenstein" userId="215f646470bc261a" providerId="LiveId" clId="{7C889508-3964-4E70-926B-EAB705E003C6}" dt="2021-04-30T12:44:44.748" v="5522" actId="14100"/>
          <ac:picMkLst>
            <pc:docMk/>
            <pc:sldMk cId="1525085259" sldId="451"/>
            <ac:picMk id="2" creationId="{3C85C17C-2ED4-4E4F-A125-4D7A2CE46B84}"/>
          </ac:picMkLst>
        </pc:picChg>
        <pc:picChg chg="mod">
          <ac:chgData name="Siniša ᵀᴴᴱ ᴼᴿᴵᴳᴵᴻᴬᴸ Wolfenstein" userId="215f646470bc261a" providerId="LiveId" clId="{7C889508-3964-4E70-926B-EAB705E003C6}" dt="2021-04-30T12:43:06.783" v="5412" actId="1076"/>
          <ac:picMkLst>
            <pc:docMk/>
            <pc:sldMk cId="1525085259" sldId="451"/>
            <ac:picMk id="4" creationId="{1B2619D9-4F98-4A11-8FFE-57C7EB1F529A}"/>
          </ac:picMkLst>
        </pc:picChg>
        <pc:picChg chg="add del mod">
          <ac:chgData name="Siniša ᵀᴴᴱ ᴼᴿᴵᴳᴵᴻᴬᴸ Wolfenstein" userId="215f646470bc261a" providerId="LiveId" clId="{7C889508-3964-4E70-926B-EAB705E003C6}" dt="2021-04-30T12:45:53.560" v="5613" actId="1076"/>
          <ac:picMkLst>
            <pc:docMk/>
            <pc:sldMk cId="1525085259" sldId="451"/>
            <ac:picMk id="5" creationId="{45CE944C-A735-4350-8CA7-F8F342876027}"/>
          </ac:picMkLst>
        </pc:picChg>
        <pc:picChg chg="add del mod">
          <ac:chgData name="Siniša ᵀᴴᴱ ᴼᴿᴵᴳᴵᴻᴬᴸ Wolfenstein" userId="215f646470bc261a" providerId="LiveId" clId="{7C889508-3964-4E70-926B-EAB705E003C6}" dt="2021-04-23T07:24:43.655" v="1595" actId="478"/>
          <ac:picMkLst>
            <pc:docMk/>
            <pc:sldMk cId="1525085259" sldId="451"/>
            <ac:picMk id="8" creationId="{619C3C74-9FEB-47DD-8286-5BBC84D0227E}"/>
          </ac:picMkLst>
        </pc:picChg>
        <pc:picChg chg="add del mod">
          <ac:chgData name="Siniša ᵀᴴᴱ ᴼᴿᴵᴳᴵᴻᴬᴸ Wolfenstein" userId="215f646470bc261a" providerId="LiveId" clId="{7C889508-3964-4E70-926B-EAB705E003C6}" dt="2021-04-30T12:43:14.514" v="5415" actId="478"/>
          <ac:picMkLst>
            <pc:docMk/>
            <pc:sldMk cId="1525085259" sldId="451"/>
            <ac:picMk id="9" creationId="{89EEA283-2851-4B34-AFAF-F116DA5F1DFF}"/>
          </ac:picMkLst>
        </pc:picChg>
        <pc:picChg chg="add del mod">
          <ac:chgData name="Siniša ᵀᴴᴱ ᴼᴿᴵᴳᴵᴻᴬᴸ Wolfenstein" userId="215f646470bc261a" providerId="LiveId" clId="{7C889508-3964-4E70-926B-EAB705E003C6}" dt="2021-04-30T12:43:15.369" v="5416" actId="478"/>
          <ac:picMkLst>
            <pc:docMk/>
            <pc:sldMk cId="1525085259" sldId="451"/>
            <ac:picMk id="10" creationId="{729A11F1-2DD2-41F3-B6B4-45DA1401007B}"/>
          </ac:picMkLst>
        </pc:picChg>
      </pc:sldChg>
      <pc:sldChg chg="addSp delSp modSp add ord delAnim modAnim">
        <pc:chgData name="Siniša ᵀᴴᴱ ᴼᴿᴵᴳᴵᴻᴬᴸ Wolfenstein" userId="215f646470bc261a" providerId="LiveId" clId="{7C889508-3964-4E70-926B-EAB705E003C6}" dt="2021-04-30T10:18:22.280" v="4478"/>
        <pc:sldMkLst>
          <pc:docMk/>
          <pc:sldMk cId="3132807557" sldId="460"/>
        </pc:sldMkLst>
        <pc:spChg chg="mod">
          <ac:chgData name="Siniša ᵀᴴᴱ ᴼᴿᴵᴳᴵᴻᴬᴸ Wolfenstein" userId="215f646470bc261a" providerId="LiveId" clId="{7C889508-3964-4E70-926B-EAB705E003C6}" dt="2021-04-30T10:15:43.965" v="4342" actId="20577"/>
          <ac:spMkLst>
            <pc:docMk/>
            <pc:sldMk cId="3132807557" sldId="460"/>
            <ac:spMk id="3" creationId="{B7889F66-CCBB-4BC4-8656-0552E49AE557}"/>
          </ac:spMkLst>
        </pc:spChg>
        <pc:spChg chg="mod">
          <ac:chgData name="Siniša ᵀᴴᴱ ᴼᴿᴵᴳᴵᴻᴬᴸ Wolfenstein" userId="215f646470bc261a" providerId="LiveId" clId="{7C889508-3964-4E70-926B-EAB705E003C6}" dt="2021-04-30T10:15:35.781" v="4340" actId="1036"/>
          <ac:spMkLst>
            <pc:docMk/>
            <pc:sldMk cId="3132807557" sldId="460"/>
            <ac:spMk id="6" creationId="{FFE14C9D-F79A-42C0-87D5-7951E53F2573}"/>
          </ac:spMkLst>
        </pc:spChg>
        <pc:spChg chg="del mod">
          <ac:chgData name="Siniša ᵀᴴᴱ ᴼᴿᴵᴳᴵᴻᴬᴸ Wolfenstein" userId="215f646470bc261a" providerId="LiveId" clId="{7C889508-3964-4E70-926B-EAB705E003C6}" dt="2021-04-23T06:29:44.322" v="30" actId="478"/>
          <ac:spMkLst>
            <pc:docMk/>
            <pc:sldMk cId="3132807557" sldId="460"/>
            <ac:spMk id="9" creationId="{2851E625-97FB-4B6F-9C49-4298C204B6A8}"/>
          </ac:spMkLst>
        </pc:spChg>
        <pc:spChg chg="del">
          <ac:chgData name="Siniša ᵀᴴᴱ ᴼᴿᴵᴳᴵᴻᴬᴸ Wolfenstein" userId="215f646470bc261a" providerId="LiveId" clId="{7C889508-3964-4E70-926B-EAB705E003C6}" dt="2021-04-23T06:29:39.727" v="28" actId="478"/>
          <ac:spMkLst>
            <pc:docMk/>
            <pc:sldMk cId="3132807557" sldId="460"/>
            <ac:spMk id="10" creationId="{BD8B34D9-154E-4AB7-B6CB-624B2D75EC8C}"/>
          </ac:spMkLst>
        </pc:spChg>
        <pc:spChg chg="del">
          <ac:chgData name="Siniša ᵀᴴᴱ ᴼᴿᴵᴳᴵᴻᴬᴸ Wolfenstein" userId="215f646470bc261a" providerId="LiveId" clId="{7C889508-3964-4E70-926B-EAB705E003C6}" dt="2021-04-23T06:29:39.727" v="28" actId="478"/>
          <ac:spMkLst>
            <pc:docMk/>
            <pc:sldMk cId="3132807557" sldId="460"/>
            <ac:spMk id="11" creationId="{9A02CF6B-6DC6-4E7B-B0FC-443415D73AB2}"/>
          </ac:spMkLst>
        </pc:spChg>
        <pc:spChg chg="del">
          <ac:chgData name="Siniša ᵀᴴᴱ ᴼᴿᴵᴳᴵᴻᴬᴸ Wolfenstein" userId="215f646470bc261a" providerId="LiveId" clId="{7C889508-3964-4E70-926B-EAB705E003C6}" dt="2021-04-23T06:29:39.727" v="28" actId="478"/>
          <ac:spMkLst>
            <pc:docMk/>
            <pc:sldMk cId="3132807557" sldId="460"/>
            <ac:spMk id="13" creationId="{9D9DDEC0-8918-4F1A-90F2-ACBE3A3EAA78}"/>
          </ac:spMkLst>
        </pc:spChg>
        <pc:spChg chg="del">
          <ac:chgData name="Siniša ᵀᴴᴱ ᴼᴿᴵᴳᴵᴻᴬᴸ Wolfenstein" userId="215f646470bc261a" providerId="LiveId" clId="{7C889508-3964-4E70-926B-EAB705E003C6}" dt="2021-04-23T06:29:39.727" v="28" actId="478"/>
          <ac:spMkLst>
            <pc:docMk/>
            <pc:sldMk cId="3132807557" sldId="460"/>
            <ac:spMk id="14" creationId="{75E4EE39-11D0-48A3-911B-B82DB258970A}"/>
          </ac:spMkLst>
        </pc:spChg>
        <pc:spChg chg="mod">
          <ac:chgData name="Siniša ᵀᴴᴱ ᴼᴿᴵᴳᴵᴻᴬᴸ Wolfenstein" userId="215f646470bc261a" providerId="LiveId" clId="{7C889508-3964-4E70-926B-EAB705E003C6}" dt="2021-04-30T10:18:13.437" v="4477" actId="20577"/>
          <ac:spMkLst>
            <pc:docMk/>
            <pc:sldMk cId="3132807557" sldId="460"/>
            <ac:spMk id="15" creationId="{B6F6218F-B4B9-406F-B418-980485A9DCA8}"/>
          </ac:spMkLst>
        </pc:spChg>
        <pc:spChg chg="del">
          <ac:chgData name="Siniša ᵀᴴᴱ ᴼᴿᴵᴳᴵᴻᴬᴸ Wolfenstein" userId="215f646470bc261a" providerId="LiveId" clId="{7C889508-3964-4E70-926B-EAB705E003C6}" dt="2021-04-23T06:29:39.727" v="28" actId="478"/>
          <ac:spMkLst>
            <pc:docMk/>
            <pc:sldMk cId="3132807557" sldId="460"/>
            <ac:spMk id="16" creationId="{6EB06754-6CC1-4C75-8469-104FA4F8DBC9}"/>
          </ac:spMkLst>
        </pc:spChg>
        <pc:spChg chg="del">
          <ac:chgData name="Siniša ᵀᴴᴱ ᴼᴿᴵᴳᴵᴻᴬᴸ Wolfenstein" userId="215f646470bc261a" providerId="LiveId" clId="{7C889508-3964-4E70-926B-EAB705E003C6}" dt="2021-04-23T06:29:39.727" v="28" actId="478"/>
          <ac:spMkLst>
            <pc:docMk/>
            <pc:sldMk cId="3132807557" sldId="460"/>
            <ac:spMk id="17" creationId="{7A89884C-A374-4F26-8FA9-2F7C22875CF8}"/>
          </ac:spMkLst>
        </pc:spChg>
        <pc:spChg chg="del mod">
          <ac:chgData name="Siniša ᵀᴴᴱ ᴼᴿᴵᴳᴵᴻᴬᴸ Wolfenstein" userId="215f646470bc261a" providerId="LiveId" clId="{7C889508-3964-4E70-926B-EAB705E003C6}" dt="2021-04-30T10:10:47.005" v="3814" actId="478"/>
          <ac:spMkLst>
            <pc:docMk/>
            <pc:sldMk cId="3132807557" sldId="460"/>
            <ac:spMk id="18" creationId="{FA9D15B1-9553-4C3B-8521-BE648E95525E}"/>
          </ac:spMkLst>
        </pc:spChg>
        <pc:spChg chg="add del mod">
          <ac:chgData name="Siniša ᵀᴴᴱ ᴼᴿᴵᴳᴵᴻᴬᴸ Wolfenstein" userId="215f646470bc261a" providerId="LiveId" clId="{7C889508-3964-4E70-926B-EAB705E003C6}" dt="2021-04-30T10:10:54.359" v="3815" actId="478"/>
          <ac:spMkLst>
            <pc:docMk/>
            <pc:sldMk cId="3132807557" sldId="460"/>
            <ac:spMk id="19" creationId="{39710793-8FC7-4D9E-A619-891070AB2BA3}"/>
          </ac:spMkLst>
        </pc:spChg>
        <pc:spChg chg="add del mod">
          <ac:chgData name="Siniša ᵀᴴᴱ ᴼᴿᴵᴳᴵᴻᴬᴸ Wolfenstein" userId="215f646470bc261a" providerId="LiveId" clId="{7C889508-3964-4E70-926B-EAB705E003C6}" dt="2021-04-30T10:10:54.359" v="3815" actId="478"/>
          <ac:spMkLst>
            <pc:docMk/>
            <pc:sldMk cId="3132807557" sldId="460"/>
            <ac:spMk id="20" creationId="{96DAE851-C1A4-478C-B449-27A184BDA453}"/>
          </ac:spMkLst>
        </pc:spChg>
        <pc:spChg chg="add del mod">
          <ac:chgData name="Siniša ᵀᴴᴱ ᴼᴿᴵᴳᴵᴻᴬᴸ Wolfenstein" userId="215f646470bc261a" providerId="LiveId" clId="{7C889508-3964-4E70-926B-EAB705E003C6}" dt="2021-04-30T10:10:57.201" v="3816" actId="478"/>
          <ac:spMkLst>
            <pc:docMk/>
            <pc:sldMk cId="3132807557" sldId="460"/>
            <ac:spMk id="21" creationId="{23A9DB08-C3E7-4E67-8DE8-45AAFC31D84C}"/>
          </ac:spMkLst>
        </pc:spChg>
        <pc:picChg chg="mod">
          <ac:chgData name="Siniša ᵀᴴᴱ ᴼᴿᴵᴳᴵᴻᴬᴸ Wolfenstein" userId="215f646470bc261a" providerId="LiveId" clId="{7C889508-3964-4E70-926B-EAB705E003C6}" dt="2021-04-30T10:18:07.865" v="4473" actId="1076"/>
          <ac:picMkLst>
            <pc:docMk/>
            <pc:sldMk cId="3132807557" sldId="460"/>
            <ac:picMk id="2" creationId="{3C85C17C-2ED4-4E4F-A125-4D7A2CE46B84}"/>
          </ac:picMkLst>
        </pc:picChg>
        <pc:picChg chg="mod">
          <ac:chgData name="Siniša ᵀᴴᴱ ᴼᴿᴵᴳᴵᴻᴬᴸ Wolfenstein" userId="215f646470bc261a" providerId="LiveId" clId="{7C889508-3964-4E70-926B-EAB705E003C6}" dt="2021-04-30T10:16:34.882" v="4347" actId="1037"/>
          <ac:picMkLst>
            <pc:docMk/>
            <pc:sldMk cId="3132807557" sldId="460"/>
            <ac:picMk id="4" creationId="{1B2619D9-4F98-4A11-8FFE-57C7EB1F529A}"/>
          </ac:picMkLst>
        </pc:picChg>
        <pc:picChg chg="add del mod">
          <ac:chgData name="Siniša ᵀᴴᴱ ᴼᴿᴵᴳᴵᴻᴬᴸ Wolfenstein" userId="215f646470bc261a" providerId="LiveId" clId="{7C889508-3964-4E70-926B-EAB705E003C6}" dt="2021-04-30T10:10:45.471" v="3813" actId="478"/>
          <ac:picMkLst>
            <pc:docMk/>
            <pc:sldMk cId="3132807557" sldId="460"/>
            <ac:picMk id="5" creationId="{4A720921-97B5-425D-8712-222F04BB05E9}"/>
          </ac:picMkLst>
        </pc:picChg>
      </pc:sldChg>
      <pc:sldChg chg="addSp delSp modSp add del modTransition delAnim modAnim">
        <pc:chgData name="Siniša ᵀᴴᴱ ᴼᴿᴵᴳᴵᴻᴬᴸ Wolfenstein" userId="215f646470bc261a" providerId="LiveId" clId="{7C889508-3964-4E70-926B-EAB705E003C6}" dt="2021-04-30T12:50:52.489" v="5942" actId="2696"/>
        <pc:sldMkLst>
          <pc:docMk/>
          <pc:sldMk cId="937422365" sldId="462"/>
        </pc:sldMkLst>
        <pc:spChg chg="mod">
          <ac:chgData name="Siniša ᵀᴴᴱ ᴼᴿᴵᴳᴵᴻᴬᴸ Wolfenstein" userId="215f646470bc261a" providerId="LiveId" clId="{7C889508-3964-4E70-926B-EAB705E003C6}" dt="2021-04-23T06:49:31.675" v="896" actId="20577"/>
          <ac:spMkLst>
            <pc:docMk/>
            <pc:sldMk cId="937422365" sldId="462"/>
            <ac:spMk id="5" creationId="{62F6632F-846C-4F02-B56B-82805BD5B26E}"/>
          </ac:spMkLst>
        </pc:spChg>
        <pc:spChg chg="mod">
          <ac:chgData name="Siniša ᵀᴴᴱ ᴼᴿᴵᴳᴵᴻᴬᴸ Wolfenstein" userId="215f646470bc261a" providerId="LiveId" clId="{7C889508-3964-4E70-926B-EAB705E003C6}" dt="2021-04-23T07:14:12.695" v="958" actId="20577"/>
          <ac:spMkLst>
            <pc:docMk/>
            <pc:sldMk cId="937422365" sldId="462"/>
            <ac:spMk id="6" creationId="{D59C0E6F-A8FA-4180-809C-0B238788105A}"/>
          </ac:spMkLst>
        </pc:spChg>
        <pc:spChg chg="del">
          <ac:chgData name="Siniša ᵀᴴᴱ ᴼᴿᴵᴳᴵᴻᴬᴸ Wolfenstein" userId="215f646470bc261a" providerId="LiveId" clId="{7C889508-3964-4E70-926B-EAB705E003C6}" dt="2021-04-23T06:51:28.226" v="900" actId="478"/>
          <ac:spMkLst>
            <pc:docMk/>
            <pc:sldMk cId="937422365" sldId="462"/>
            <ac:spMk id="7" creationId="{96306A43-1736-43A0-904B-802FCD77D521}"/>
          </ac:spMkLst>
        </pc:spChg>
        <pc:spChg chg="del">
          <ac:chgData name="Siniša ᵀᴴᴱ ᴼᴿᴵᴳᴵᴻᴬᴸ Wolfenstein" userId="215f646470bc261a" providerId="LiveId" clId="{7C889508-3964-4E70-926B-EAB705E003C6}" dt="2021-04-23T06:51:28.226" v="900" actId="478"/>
          <ac:spMkLst>
            <pc:docMk/>
            <pc:sldMk cId="937422365" sldId="462"/>
            <ac:spMk id="8" creationId="{4896F4B1-521E-4072-85E7-D67D151D71DC}"/>
          </ac:spMkLst>
        </pc:spChg>
        <pc:spChg chg="del">
          <ac:chgData name="Siniša ᵀᴴᴱ ᴼᴿᴵᴳᴵᴻᴬᴸ Wolfenstein" userId="215f646470bc261a" providerId="LiveId" clId="{7C889508-3964-4E70-926B-EAB705E003C6}" dt="2021-04-23T06:51:31.595" v="901" actId="478"/>
          <ac:spMkLst>
            <pc:docMk/>
            <pc:sldMk cId="937422365" sldId="462"/>
            <ac:spMk id="9" creationId="{3A5A6B65-8F3F-456F-B320-CDEE13A9A94E}"/>
          </ac:spMkLst>
        </pc:spChg>
        <pc:spChg chg="del">
          <ac:chgData name="Siniša ᵀᴴᴱ ᴼᴿᴵᴳᴵᴻᴬᴸ Wolfenstein" userId="215f646470bc261a" providerId="LiveId" clId="{7C889508-3964-4E70-926B-EAB705E003C6}" dt="2021-04-23T06:51:28.226" v="900" actId="478"/>
          <ac:spMkLst>
            <pc:docMk/>
            <pc:sldMk cId="937422365" sldId="462"/>
            <ac:spMk id="10" creationId="{4661CB32-97FB-48A5-885B-2DD85F45FACF}"/>
          </ac:spMkLst>
        </pc:spChg>
        <pc:picChg chg="mod">
          <ac:chgData name="Siniša ᵀᴴᴱ ᴼᴿᴵᴳᴵᴻᴬᴸ Wolfenstein" userId="215f646470bc261a" providerId="LiveId" clId="{7C889508-3964-4E70-926B-EAB705E003C6}" dt="2021-04-30T12:42:37.739" v="5406" actId="1076"/>
          <ac:picMkLst>
            <pc:docMk/>
            <pc:sldMk cId="937422365" sldId="462"/>
            <ac:picMk id="2" creationId="{364F0D10-6C93-4798-9B51-775114644404}"/>
          </ac:picMkLst>
        </pc:picChg>
        <pc:picChg chg="mod">
          <ac:chgData name="Siniša ᵀᴴᴱ ᴼᴿᴵᴳᴵᴻᴬᴸ Wolfenstein" userId="215f646470bc261a" providerId="LiveId" clId="{7C889508-3964-4E70-926B-EAB705E003C6}" dt="2021-04-23T07:14:16.301" v="967" actId="1035"/>
          <ac:picMkLst>
            <pc:docMk/>
            <pc:sldMk cId="937422365" sldId="462"/>
            <ac:picMk id="3" creationId="{DCB64642-CE4F-4D9C-A92A-9A8EF9D7D4F4}"/>
          </ac:picMkLst>
        </pc:picChg>
        <pc:picChg chg="add mod">
          <ac:chgData name="Siniša ᵀᴴᴱ ᴼᴿᴵᴳᴵᴻᴬᴸ Wolfenstein" userId="215f646470bc261a" providerId="LiveId" clId="{7C889508-3964-4E70-926B-EAB705E003C6}" dt="2021-04-23T07:15:07.168" v="969" actId="1076"/>
          <ac:picMkLst>
            <pc:docMk/>
            <pc:sldMk cId="937422365" sldId="462"/>
            <ac:picMk id="11" creationId="{EC62C8F1-5A1A-4428-9E0E-DCA40A7C23C0}"/>
          </ac:picMkLst>
        </pc:picChg>
        <pc:picChg chg="add mod">
          <ac:chgData name="Siniša ᵀᴴᴱ ᴼᴿᴵᴳᴵᴻᴬᴸ Wolfenstein" userId="215f646470bc261a" providerId="LiveId" clId="{7C889508-3964-4E70-926B-EAB705E003C6}" dt="2021-04-23T07:15:13.151" v="971" actId="1076"/>
          <ac:picMkLst>
            <pc:docMk/>
            <pc:sldMk cId="937422365" sldId="462"/>
            <ac:picMk id="12" creationId="{B7568905-E37E-4E34-B426-57BEEE8EEDF0}"/>
          </ac:picMkLst>
        </pc:picChg>
        <pc:picChg chg="add mod">
          <ac:chgData name="Siniša ᵀᴴᴱ ᴼᴿᴵᴳᴵᴻᴬᴸ Wolfenstein" userId="215f646470bc261a" providerId="LiveId" clId="{7C889508-3964-4E70-926B-EAB705E003C6}" dt="2021-04-23T07:15:23.421" v="977" actId="1036"/>
          <ac:picMkLst>
            <pc:docMk/>
            <pc:sldMk cId="937422365" sldId="462"/>
            <ac:picMk id="13" creationId="{713CF663-166D-441A-B856-E22ECB887191}"/>
          </ac:picMkLst>
        </pc:picChg>
        <pc:picChg chg="add mod">
          <ac:chgData name="Siniša ᵀᴴᴱ ᴼᴿᴵᴳᴵᴻᴬᴸ Wolfenstein" userId="215f646470bc261a" providerId="LiveId" clId="{7C889508-3964-4E70-926B-EAB705E003C6}" dt="2021-04-23T07:15:30.056" v="979" actId="1076"/>
          <ac:picMkLst>
            <pc:docMk/>
            <pc:sldMk cId="937422365" sldId="462"/>
            <ac:picMk id="14" creationId="{D62BF938-525D-46D4-8130-C719AFD30ADE}"/>
          </ac:picMkLst>
        </pc:picChg>
      </pc:sldChg>
      <pc:sldChg chg="addSp modSp add del modAnim">
        <pc:chgData name="Siniša ᵀᴴᴱ ᴼᴿᴵᴳᴵᴻᴬᴸ Wolfenstein" userId="215f646470bc261a" providerId="LiveId" clId="{7C889508-3964-4E70-926B-EAB705E003C6}" dt="2021-04-30T12:50:53.792" v="5944" actId="2696"/>
        <pc:sldMkLst>
          <pc:docMk/>
          <pc:sldMk cId="4126800556" sldId="463"/>
        </pc:sldMkLst>
        <pc:spChg chg="mod">
          <ac:chgData name="Siniša ᵀᴴᴱ ᴼᴿᴵᴳᴵᴻᴬᴸ Wolfenstein" userId="215f646470bc261a" providerId="LiveId" clId="{7C889508-3964-4E70-926B-EAB705E003C6}" dt="2021-04-23T07:29:02.521" v="1722" actId="20577"/>
          <ac:spMkLst>
            <pc:docMk/>
            <pc:sldMk cId="4126800556" sldId="463"/>
            <ac:spMk id="6" creationId="{D59C0E6F-A8FA-4180-809C-0B238788105A}"/>
          </ac:spMkLst>
        </pc:spChg>
        <pc:spChg chg="add mod">
          <ac:chgData name="Siniša ᵀᴴᴱ ᴼᴿᴵᴳᴵᴻᴬᴸ Wolfenstein" userId="215f646470bc261a" providerId="LiveId" clId="{7C889508-3964-4E70-926B-EAB705E003C6}" dt="2021-04-23T07:29:47.357" v="1750" actId="20577"/>
          <ac:spMkLst>
            <pc:docMk/>
            <pc:sldMk cId="4126800556" sldId="463"/>
            <ac:spMk id="7" creationId="{53A33D6B-4E2F-4262-8A77-E8392CB58157}"/>
          </ac:spMkLst>
        </pc:spChg>
        <pc:spChg chg="add mod">
          <ac:chgData name="Siniša ᵀᴴᴱ ᴼᴿᴵᴳᴵᴻᴬᴸ Wolfenstein" userId="215f646470bc261a" providerId="LiveId" clId="{7C889508-3964-4E70-926B-EAB705E003C6}" dt="2021-04-23T07:29:54.354" v="1761" actId="20577"/>
          <ac:spMkLst>
            <pc:docMk/>
            <pc:sldMk cId="4126800556" sldId="463"/>
            <ac:spMk id="8" creationId="{1B53E5B9-FE88-4366-9622-A87AE0F33D0E}"/>
          </ac:spMkLst>
        </pc:spChg>
        <pc:spChg chg="add mod">
          <ac:chgData name="Siniša ᵀᴴᴱ ᴼᴿᴵᴳᴵᴻᴬᴸ Wolfenstein" userId="215f646470bc261a" providerId="LiveId" clId="{7C889508-3964-4E70-926B-EAB705E003C6}" dt="2021-04-23T07:30:11.433" v="1774" actId="20577"/>
          <ac:spMkLst>
            <pc:docMk/>
            <pc:sldMk cId="4126800556" sldId="463"/>
            <ac:spMk id="9" creationId="{32573333-3978-4462-8DAC-E136A9384DAB}"/>
          </ac:spMkLst>
        </pc:spChg>
        <pc:spChg chg="add mod">
          <ac:chgData name="Siniša ᵀᴴᴱ ᴼᴿᴵᴳᴵᴻᴬᴸ Wolfenstein" userId="215f646470bc261a" providerId="LiveId" clId="{7C889508-3964-4E70-926B-EAB705E003C6}" dt="2021-04-23T07:30:32.672" v="1789" actId="20577"/>
          <ac:spMkLst>
            <pc:docMk/>
            <pc:sldMk cId="4126800556" sldId="463"/>
            <ac:spMk id="10" creationId="{C298EB3E-7CF9-40AA-8282-B6E518A94876}"/>
          </ac:spMkLst>
        </pc:spChg>
        <pc:spChg chg="add mod">
          <ac:chgData name="Siniša ᵀᴴᴱ ᴼᴿᴵᴳᴵᴻᴬᴸ Wolfenstein" userId="215f646470bc261a" providerId="LiveId" clId="{7C889508-3964-4E70-926B-EAB705E003C6}" dt="2021-04-23T07:30:48.004" v="1797" actId="20577"/>
          <ac:spMkLst>
            <pc:docMk/>
            <pc:sldMk cId="4126800556" sldId="463"/>
            <ac:spMk id="11" creationId="{FF7E7014-EFBE-43D7-AEDF-9621E372652B}"/>
          </ac:spMkLst>
        </pc:spChg>
        <pc:spChg chg="add mod">
          <ac:chgData name="Siniša ᵀᴴᴱ ᴼᴿᴵᴳᴵᴻᴬᴸ Wolfenstein" userId="215f646470bc261a" providerId="LiveId" clId="{7C889508-3964-4E70-926B-EAB705E003C6}" dt="2021-04-23T07:31:04.981" v="1814" actId="20577"/>
          <ac:spMkLst>
            <pc:docMk/>
            <pc:sldMk cId="4126800556" sldId="463"/>
            <ac:spMk id="12" creationId="{5A05947D-DFE8-4F3F-BA9A-5770F8D48147}"/>
          </ac:spMkLst>
        </pc:spChg>
        <pc:picChg chg="mod">
          <ac:chgData name="Siniša ᵀᴴᴱ ᴼᴿᴵᴳᴵᴻᴬᴸ Wolfenstein" userId="215f646470bc261a" providerId="LiveId" clId="{7C889508-3964-4E70-926B-EAB705E003C6}" dt="2021-04-23T07:29:08.831" v="1724" actId="1038"/>
          <ac:picMkLst>
            <pc:docMk/>
            <pc:sldMk cId="4126800556" sldId="463"/>
            <ac:picMk id="3" creationId="{DCB64642-CE4F-4D9C-A92A-9A8EF9D7D4F4}"/>
          </ac:picMkLst>
        </pc:picChg>
      </pc:sldChg>
      <pc:sldChg chg="addSp delSp modSp add del delAnim modAnim">
        <pc:chgData name="Siniša ᵀᴴᴱ ᴼᴿᴵᴳᴵᴻᴬᴸ Wolfenstein" userId="215f646470bc261a" providerId="LiveId" clId="{7C889508-3964-4E70-926B-EAB705E003C6}" dt="2021-04-30T12:50:55.048" v="5947" actId="2696"/>
        <pc:sldMkLst>
          <pc:docMk/>
          <pc:sldMk cId="478111616" sldId="464"/>
        </pc:sldMkLst>
        <pc:spChg chg="mod">
          <ac:chgData name="Siniša ᵀᴴᴱ ᴼᴿᴵᴳᴵᴻᴬᴸ Wolfenstein" userId="215f646470bc261a" providerId="LiveId" clId="{7C889508-3964-4E70-926B-EAB705E003C6}" dt="2021-04-23T08:04:32.478" v="2531" actId="20577"/>
          <ac:spMkLst>
            <pc:docMk/>
            <pc:sldMk cId="478111616" sldId="464"/>
            <ac:spMk id="3" creationId="{B7889F66-CCBB-4BC4-8656-0552E49AE557}"/>
          </ac:spMkLst>
        </pc:spChg>
        <pc:spChg chg="mod">
          <ac:chgData name="Siniša ᵀᴴᴱ ᴼᴿᴵᴳᴵᴻᴬᴸ Wolfenstein" userId="215f646470bc261a" providerId="LiveId" clId="{7C889508-3964-4E70-926B-EAB705E003C6}" dt="2021-04-23T08:08:48.941" v="2769" actId="1076"/>
          <ac:spMkLst>
            <pc:docMk/>
            <pc:sldMk cId="478111616" sldId="464"/>
            <ac:spMk id="6" creationId="{FFE14C9D-F79A-42C0-87D5-7951E53F2573}"/>
          </ac:spMkLst>
        </pc:spChg>
        <pc:spChg chg="add mod">
          <ac:chgData name="Siniša ᵀᴴᴱ ᴼᴿᴵᴳᴵᴻᴬᴸ Wolfenstein" userId="215f646470bc261a" providerId="LiveId" clId="{7C889508-3964-4E70-926B-EAB705E003C6}" dt="2021-04-23T08:09:45.009" v="2779" actId="20577"/>
          <ac:spMkLst>
            <pc:docMk/>
            <pc:sldMk cId="478111616" sldId="464"/>
            <ac:spMk id="13" creationId="{90D358AF-73F5-4F80-8543-A69A34211925}"/>
          </ac:spMkLst>
        </pc:spChg>
        <pc:spChg chg="add mod">
          <ac:chgData name="Siniša ᵀᴴᴱ ᴼᴿᴵᴳᴵᴻᴬᴸ Wolfenstein" userId="215f646470bc261a" providerId="LiveId" clId="{7C889508-3964-4E70-926B-EAB705E003C6}" dt="2021-04-23T08:09:56.248" v="2784" actId="1036"/>
          <ac:spMkLst>
            <pc:docMk/>
            <pc:sldMk cId="478111616" sldId="464"/>
            <ac:spMk id="14" creationId="{6022A470-47B3-4DC2-9CF4-F5072A4E0FC4}"/>
          </ac:spMkLst>
        </pc:spChg>
        <pc:spChg chg="mod">
          <ac:chgData name="Siniša ᵀᴴᴱ ᴼᴿᴵᴳᴵᴻᴬᴸ Wolfenstein" userId="215f646470bc261a" providerId="LiveId" clId="{7C889508-3964-4E70-926B-EAB705E003C6}" dt="2021-04-23T08:07:38.070" v="2762" actId="1036"/>
          <ac:spMkLst>
            <pc:docMk/>
            <pc:sldMk cId="478111616" sldId="464"/>
            <ac:spMk id="15" creationId="{B6F6218F-B4B9-406F-B418-980485A9DCA8}"/>
          </ac:spMkLst>
        </pc:spChg>
        <pc:spChg chg="add mod">
          <ac:chgData name="Siniša ᵀᴴᴱ ᴼᴿᴵᴳᴵᴻᴬᴸ Wolfenstein" userId="215f646470bc261a" providerId="LiveId" clId="{7C889508-3964-4E70-926B-EAB705E003C6}" dt="2021-04-23T08:10:03.568" v="2790" actId="20577"/>
          <ac:spMkLst>
            <pc:docMk/>
            <pc:sldMk cId="478111616" sldId="464"/>
            <ac:spMk id="16" creationId="{5004CE8C-7532-4AA9-AA2A-9484641B9732}"/>
          </ac:spMkLst>
        </pc:spChg>
        <pc:spChg chg="add mod">
          <ac:chgData name="Siniša ᵀᴴᴱ ᴼᴿᴵᴳᴵᴻᴬᴸ Wolfenstein" userId="215f646470bc261a" providerId="LiveId" clId="{7C889508-3964-4E70-926B-EAB705E003C6}" dt="2021-04-23T08:10:11.946" v="2798" actId="20577"/>
          <ac:spMkLst>
            <pc:docMk/>
            <pc:sldMk cId="478111616" sldId="464"/>
            <ac:spMk id="17" creationId="{90F253CC-D178-48DA-9C31-73074B70CE40}"/>
          </ac:spMkLst>
        </pc:spChg>
        <pc:spChg chg="del">
          <ac:chgData name="Siniša ᵀᴴᴱ ᴼᴿᴵᴳᴵᴻᴬᴸ Wolfenstein" userId="215f646470bc261a" providerId="LiveId" clId="{7C889508-3964-4E70-926B-EAB705E003C6}" dt="2021-04-23T08:05:07.728" v="2535" actId="478"/>
          <ac:spMkLst>
            <pc:docMk/>
            <pc:sldMk cId="478111616" sldId="464"/>
            <ac:spMk id="18" creationId="{FA9D15B1-9553-4C3B-8521-BE648E95525E}"/>
          </ac:spMkLst>
        </pc:spChg>
        <pc:spChg chg="del">
          <ac:chgData name="Siniša ᵀᴴᴱ ᴼᴿᴵᴳᴵᴻᴬᴸ Wolfenstein" userId="215f646470bc261a" providerId="LiveId" clId="{7C889508-3964-4E70-926B-EAB705E003C6}" dt="2021-04-23T08:02:32.069" v="2350" actId="478"/>
          <ac:spMkLst>
            <pc:docMk/>
            <pc:sldMk cId="478111616" sldId="464"/>
            <ac:spMk id="19" creationId="{39710793-8FC7-4D9E-A619-891070AB2BA3}"/>
          </ac:spMkLst>
        </pc:spChg>
        <pc:spChg chg="del">
          <ac:chgData name="Siniša ᵀᴴᴱ ᴼᴿᴵᴳᴵᴻᴬᴸ Wolfenstein" userId="215f646470bc261a" providerId="LiveId" clId="{7C889508-3964-4E70-926B-EAB705E003C6}" dt="2021-04-23T08:02:32.069" v="2350" actId="478"/>
          <ac:spMkLst>
            <pc:docMk/>
            <pc:sldMk cId="478111616" sldId="464"/>
            <ac:spMk id="20" creationId="{96DAE851-C1A4-478C-B449-27A184BDA453}"/>
          </ac:spMkLst>
        </pc:spChg>
        <pc:spChg chg="del">
          <ac:chgData name="Siniša ᵀᴴᴱ ᴼᴿᴵᴳᴵᴻᴬᴸ Wolfenstein" userId="215f646470bc261a" providerId="LiveId" clId="{7C889508-3964-4E70-926B-EAB705E003C6}" dt="2021-04-23T08:02:32.069" v="2350" actId="478"/>
          <ac:spMkLst>
            <pc:docMk/>
            <pc:sldMk cId="478111616" sldId="464"/>
            <ac:spMk id="21" creationId="{23A9DB08-C3E7-4E67-8DE8-45AAFC31D84C}"/>
          </ac:spMkLst>
        </pc:spChg>
        <pc:picChg chg="mod">
          <ac:chgData name="Siniša ᵀᴴᴱ ᴼᴿᴵᴳᴵᴻᴬᴸ Wolfenstein" userId="215f646470bc261a" providerId="LiveId" clId="{7C889508-3964-4E70-926B-EAB705E003C6}" dt="2021-04-23T08:07:01.044" v="2751" actId="1076"/>
          <ac:picMkLst>
            <pc:docMk/>
            <pc:sldMk cId="478111616" sldId="464"/>
            <ac:picMk id="2" creationId="{3C85C17C-2ED4-4E4F-A125-4D7A2CE46B84}"/>
          </ac:picMkLst>
        </pc:picChg>
        <pc:picChg chg="mod">
          <ac:chgData name="Siniša ᵀᴴᴱ ᴼᴿᴵᴳᴵᴻᴬᴸ Wolfenstein" userId="215f646470bc261a" providerId="LiveId" clId="{7C889508-3964-4E70-926B-EAB705E003C6}" dt="2021-04-23T08:08:52.054" v="2770" actId="1076"/>
          <ac:picMkLst>
            <pc:docMk/>
            <pc:sldMk cId="478111616" sldId="464"/>
            <ac:picMk id="4" creationId="{1B2619D9-4F98-4A11-8FFE-57C7EB1F529A}"/>
          </ac:picMkLst>
        </pc:picChg>
        <pc:picChg chg="del mod">
          <ac:chgData name="Siniša ᵀᴴᴱ ᴼᴿᴵᴳᴵᴻᴬᴸ Wolfenstein" userId="215f646470bc261a" providerId="LiveId" clId="{7C889508-3964-4E70-926B-EAB705E003C6}" dt="2021-04-23T08:05:03.055" v="2532" actId="478"/>
          <ac:picMkLst>
            <pc:docMk/>
            <pc:sldMk cId="478111616" sldId="464"/>
            <ac:picMk id="5" creationId="{4A720921-97B5-425D-8712-222F04BB05E9}"/>
          </ac:picMkLst>
        </pc:picChg>
        <pc:picChg chg="add mod">
          <ac:chgData name="Siniša ᵀᴴᴱ ᴼᴿᴵᴳᴵᴻᴬᴸ Wolfenstein" userId="215f646470bc261a" providerId="LiveId" clId="{7C889508-3964-4E70-926B-EAB705E003C6}" dt="2021-04-23T08:09:20.733" v="2774" actId="1076"/>
          <ac:picMkLst>
            <pc:docMk/>
            <pc:sldMk cId="478111616" sldId="464"/>
            <ac:picMk id="7" creationId="{64CF6B81-2EAD-4BBF-A038-966516AD0027}"/>
          </ac:picMkLst>
        </pc:picChg>
      </pc:sldChg>
      <pc:sldChg chg="addSp modSp add del ord modAnim">
        <pc:chgData name="Siniša ᵀᴴᴱ ᴼᴿᴵᴳᴵᴻᴬᴸ Wolfenstein" userId="215f646470bc261a" providerId="LiveId" clId="{7C889508-3964-4E70-926B-EAB705E003C6}" dt="2021-04-30T12:50:55.847" v="5949" actId="2696"/>
        <pc:sldMkLst>
          <pc:docMk/>
          <pc:sldMk cId="3151135084" sldId="465"/>
        </pc:sldMkLst>
        <pc:spChg chg="add">
          <ac:chgData name="Siniša ᵀᴴᴱ ᴼᴿᴵᴳᴵᴻᴬᴸ Wolfenstein" userId="215f646470bc261a" providerId="LiveId" clId="{7C889508-3964-4E70-926B-EAB705E003C6}" dt="2021-04-23T08:33:49.243" v="3369"/>
          <ac:spMkLst>
            <pc:docMk/>
            <pc:sldMk cId="3151135084" sldId="465"/>
            <ac:spMk id="5" creationId="{D6155B33-E55D-4354-8E21-1370CCCFF5BE}"/>
          </ac:spMkLst>
        </pc:spChg>
        <pc:spChg chg="mod">
          <ac:chgData name="Siniša ᵀᴴᴱ ᴼᴿᴵᴳᴵᴻᴬᴸ Wolfenstein" userId="215f646470bc261a" providerId="LiveId" clId="{7C889508-3964-4E70-926B-EAB705E003C6}" dt="2021-04-23T08:33:41.159" v="3368" actId="20577"/>
          <ac:spMkLst>
            <pc:docMk/>
            <pc:sldMk cId="3151135084" sldId="465"/>
            <ac:spMk id="15" creationId="{B6F6218F-B4B9-406F-B418-980485A9DCA8}"/>
          </ac:spMkLst>
        </pc:spChg>
        <pc:picChg chg="mod">
          <ac:chgData name="Siniša ᵀᴴᴱ ᴼᴿᴵᴳᴵᴻᴬᴸ Wolfenstein" userId="215f646470bc261a" providerId="LiveId" clId="{7C889508-3964-4E70-926B-EAB705E003C6}" dt="2021-04-23T08:31:03.684" v="3022" actId="14826"/>
          <ac:picMkLst>
            <pc:docMk/>
            <pc:sldMk cId="3151135084" sldId="465"/>
            <ac:picMk id="4" creationId="{1B2619D9-4F98-4A11-8FFE-57C7EB1F529A}"/>
          </ac:picMkLst>
        </pc:picChg>
      </pc:sldChg>
      <pc:sldChg chg="addSp delSp modSp add del addAnim delAnim modAnim">
        <pc:chgData name="Siniša ᵀᴴᴱ ᴼᴿᴵᴳᴵᴻᴬᴸ Wolfenstein" userId="215f646470bc261a" providerId="LiveId" clId="{7C889508-3964-4E70-926B-EAB705E003C6}" dt="2021-04-30T12:50:56.247" v="5950" actId="2696"/>
        <pc:sldMkLst>
          <pc:docMk/>
          <pc:sldMk cId="2447737882" sldId="466"/>
        </pc:sldMkLst>
        <pc:spChg chg="mod">
          <ac:chgData name="Siniša ᵀᴴᴱ ᴼᴿᴵᴳᴵᴻᴬᴸ Wolfenstein" userId="215f646470bc261a" providerId="LiveId" clId="{7C889508-3964-4E70-926B-EAB705E003C6}" dt="2021-04-23T08:39:24.128" v="3565" actId="20577"/>
          <ac:spMkLst>
            <pc:docMk/>
            <pc:sldMk cId="2447737882" sldId="466"/>
            <ac:spMk id="6" creationId="{D59C0E6F-A8FA-4180-809C-0B238788105A}"/>
          </ac:spMkLst>
        </pc:spChg>
        <pc:spChg chg="del">
          <ac:chgData name="Siniša ᵀᴴᴱ ᴼᴿᴵᴳᴵᴻᴬᴸ Wolfenstein" userId="215f646470bc261a" providerId="LiveId" clId="{7C889508-3964-4E70-926B-EAB705E003C6}" dt="2021-04-23T08:36:59.132" v="3380" actId="478"/>
          <ac:spMkLst>
            <pc:docMk/>
            <pc:sldMk cId="2447737882" sldId="466"/>
            <ac:spMk id="12" creationId="{A47636BA-C1FF-4296-87EF-202761D9B50B}"/>
          </ac:spMkLst>
        </pc:spChg>
        <pc:spChg chg="del">
          <ac:chgData name="Siniša ᵀᴴᴱ ᴼᴿᴵᴳᴵᴻᴬᴸ Wolfenstein" userId="215f646470bc261a" providerId="LiveId" clId="{7C889508-3964-4E70-926B-EAB705E003C6}" dt="2021-04-23T08:37:00.803" v="3381" actId="478"/>
          <ac:spMkLst>
            <pc:docMk/>
            <pc:sldMk cId="2447737882" sldId="466"/>
            <ac:spMk id="13" creationId="{21F841FB-4067-4EBE-9403-AB51D21644B6}"/>
          </ac:spMkLst>
        </pc:spChg>
        <pc:spChg chg="del">
          <ac:chgData name="Siniša ᵀᴴᴱ ᴼᴿᴵᴳᴵᴻᴬᴸ Wolfenstein" userId="215f646470bc261a" providerId="LiveId" clId="{7C889508-3964-4E70-926B-EAB705E003C6}" dt="2021-04-23T08:37:02.538" v="3382" actId="478"/>
          <ac:spMkLst>
            <pc:docMk/>
            <pc:sldMk cId="2447737882" sldId="466"/>
            <ac:spMk id="14" creationId="{2CCB1ACA-F417-45BC-99CD-638B96692E9E}"/>
          </ac:spMkLst>
        </pc:spChg>
        <pc:spChg chg="del">
          <ac:chgData name="Siniša ᵀᴴᴱ ᴼᴿᴵᴳᴵᴻᴬᴸ Wolfenstein" userId="215f646470bc261a" providerId="LiveId" clId="{7C889508-3964-4E70-926B-EAB705E003C6}" dt="2021-04-23T08:37:05.925" v="3384" actId="478"/>
          <ac:spMkLst>
            <pc:docMk/>
            <pc:sldMk cId="2447737882" sldId="466"/>
            <ac:spMk id="15" creationId="{181B1A0F-882F-417F-A0A7-2C90928BC710}"/>
          </ac:spMkLst>
        </pc:spChg>
        <pc:spChg chg="del">
          <ac:chgData name="Siniša ᵀᴴᴱ ᴼᴿᴵᴳᴵᴻᴬᴸ Wolfenstein" userId="215f646470bc261a" providerId="LiveId" clId="{7C889508-3964-4E70-926B-EAB705E003C6}" dt="2021-04-23T08:37:04.154" v="3383" actId="478"/>
          <ac:spMkLst>
            <pc:docMk/>
            <pc:sldMk cId="2447737882" sldId="466"/>
            <ac:spMk id="18" creationId="{7966E2C6-AEE8-4A71-B395-D78AA8C5D4A3}"/>
          </ac:spMkLst>
        </pc:spChg>
        <pc:spChg chg="del">
          <ac:chgData name="Siniša ᵀᴴᴱ ᴼᴿᴵᴳᴵᴻᴬᴸ Wolfenstein" userId="215f646470bc261a" providerId="LiveId" clId="{7C889508-3964-4E70-926B-EAB705E003C6}" dt="2021-04-23T08:36:48.599" v="3374" actId="478"/>
          <ac:spMkLst>
            <pc:docMk/>
            <pc:sldMk cId="2447737882" sldId="466"/>
            <ac:spMk id="19" creationId="{A6EA547C-C7A1-48C5-9254-85A0427087B7}"/>
          </ac:spMkLst>
        </pc:spChg>
        <pc:picChg chg="mod">
          <ac:chgData name="Siniša ᵀᴴᴱ ᴼᴿᴵᴳᴵᴻᴬᴸ Wolfenstein" userId="215f646470bc261a" providerId="LiveId" clId="{7C889508-3964-4E70-926B-EAB705E003C6}" dt="2021-04-23T08:36:55.658" v="3378" actId="1076"/>
          <ac:picMkLst>
            <pc:docMk/>
            <pc:sldMk cId="2447737882" sldId="466"/>
            <ac:picMk id="2" creationId="{364F0D10-6C93-4798-9B51-775114644404}"/>
          </ac:picMkLst>
        </pc:picChg>
        <pc:picChg chg="add del mod">
          <ac:chgData name="Siniša ᵀᴴᴱ ᴼᴿᴵᴳᴵᴻᴬᴸ Wolfenstein" userId="215f646470bc261a" providerId="LiveId" clId="{7C889508-3964-4E70-926B-EAB705E003C6}" dt="2021-04-23T08:38:17.574" v="3417" actId="1036"/>
          <ac:picMkLst>
            <pc:docMk/>
            <pc:sldMk cId="2447737882" sldId="466"/>
            <ac:picMk id="3" creationId="{DCB64642-CE4F-4D9C-A92A-9A8EF9D7D4F4}"/>
          </ac:picMkLst>
        </pc:picChg>
        <pc:picChg chg="del">
          <ac:chgData name="Siniša ᵀᴴᴱ ᴼᴿᴵᴳᴵᴻᴬᴸ Wolfenstein" userId="215f646470bc261a" providerId="LiveId" clId="{7C889508-3964-4E70-926B-EAB705E003C6}" dt="2021-04-23T08:37:07.346" v="3385" actId="478"/>
          <ac:picMkLst>
            <pc:docMk/>
            <pc:sldMk cId="2447737882" sldId="466"/>
            <ac:picMk id="5" creationId="{0D16FFDE-EB5A-40CB-9798-194143F70DD0}"/>
          </ac:picMkLst>
        </pc:picChg>
        <pc:picChg chg="del">
          <ac:chgData name="Siniša ᵀᴴᴱ ᴼᴿᴵᴳᴵᴻᴬᴸ Wolfenstein" userId="215f646470bc261a" providerId="LiveId" clId="{7C889508-3964-4E70-926B-EAB705E003C6}" dt="2021-04-23T08:36:49.676" v="3375" actId="478"/>
          <ac:picMkLst>
            <pc:docMk/>
            <pc:sldMk cId="2447737882" sldId="466"/>
            <ac:picMk id="7" creationId="{CF064E1F-FA7D-4683-B942-21BF0F3AE87E}"/>
          </ac:picMkLst>
        </pc:picChg>
      </pc:sldChg>
      <pc:sldChg chg="delSp modSp add del ord delAnim modAnim">
        <pc:chgData name="Siniša ᵀᴴᴱ ᴼᴿᴵᴳᴵᴻᴬᴸ Wolfenstein" userId="215f646470bc261a" providerId="LiveId" clId="{7C889508-3964-4E70-926B-EAB705E003C6}" dt="2021-04-30T12:50:56.894" v="5951" actId="2696"/>
        <pc:sldMkLst>
          <pc:docMk/>
          <pc:sldMk cId="3895596147" sldId="467"/>
        </pc:sldMkLst>
        <pc:spChg chg="mod">
          <ac:chgData name="Siniša ᵀᴴᴱ ᴼᴿᴵᴳᴵᴻᴬᴸ Wolfenstein" userId="215f646470bc261a" providerId="LiveId" clId="{7C889508-3964-4E70-926B-EAB705E003C6}" dt="2021-04-23T08:42:22.279" v="3575" actId="14100"/>
          <ac:spMkLst>
            <pc:docMk/>
            <pc:sldMk cId="3895596147" sldId="467"/>
            <ac:spMk id="5" creationId="{62F6632F-846C-4F02-B56B-82805BD5B26E}"/>
          </ac:spMkLst>
        </pc:spChg>
        <pc:spChg chg="mod">
          <ac:chgData name="Siniša ᵀᴴᴱ ᴼᴿᴵᴳᴵᴻᴬᴸ Wolfenstein" userId="215f646470bc261a" providerId="LiveId" clId="{7C889508-3964-4E70-926B-EAB705E003C6}" dt="2021-04-23T08:45:11.119" v="3786" actId="1036"/>
          <ac:spMkLst>
            <pc:docMk/>
            <pc:sldMk cId="3895596147" sldId="467"/>
            <ac:spMk id="6" creationId="{D59C0E6F-A8FA-4180-809C-0B238788105A}"/>
          </ac:spMkLst>
        </pc:spChg>
        <pc:spChg chg="del">
          <ac:chgData name="Siniša ᵀᴴᴱ ᴼᴿᴵᴳᴵᴻᴬᴸ Wolfenstein" userId="215f646470bc261a" providerId="LiveId" clId="{7C889508-3964-4E70-926B-EAB705E003C6}" dt="2021-04-23T08:41:26.481" v="3570" actId="478"/>
          <ac:spMkLst>
            <pc:docMk/>
            <pc:sldMk cId="3895596147" sldId="467"/>
            <ac:spMk id="7" creationId="{53A33D6B-4E2F-4262-8A77-E8392CB58157}"/>
          </ac:spMkLst>
        </pc:spChg>
        <pc:spChg chg="del">
          <ac:chgData name="Siniša ᵀᴴᴱ ᴼᴿᴵᴳᴵᴻᴬᴸ Wolfenstein" userId="215f646470bc261a" providerId="LiveId" clId="{7C889508-3964-4E70-926B-EAB705E003C6}" dt="2021-04-23T08:41:26.481" v="3570" actId="478"/>
          <ac:spMkLst>
            <pc:docMk/>
            <pc:sldMk cId="3895596147" sldId="467"/>
            <ac:spMk id="8" creationId="{1B53E5B9-FE88-4366-9622-A87AE0F33D0E}"/>
          </ac:spMkLst>
        </pc:spChg>
        <pc:spChg chg="del">
          <ac:chgData name="Siniša ᵀᴴᴱ ᴼᴿᴵᴳᴵᴻᴬᴸ Wolfenstein" userId="215f646470bc261a" providerId="LiveId" clId="{7C889508-3964-4E70-926B-EAB705E003C6}" dt="2021-04-23T08:41:26.481" v="3570" actId="478"/>
          <ac:spMkLst>
            <pc:docMk/>
            <pc:sldMk cId="3895596147" sldId="467"/>
            <ac:spMk id="9" creationId="{32573333-3978-4462-8DAC-E136A9384DAB}"/>
          </ac:spMkLst>
        </pc:spChg>
        <pc:spChg chg="del">
          <ac:chgData name="Siniša ᵀᴴᴱ ᴼᴿᴵᴳᴵᴻᴬᴸ Wolfenstein" userId="215f646470bc261a" providerId="LiveId" clId="{7C889508-3964-4E70-926B-EAB705E003C6}" dt="2021-04-23T08:41:26.481" v="3570" actId="478"/>
          <ac:spMkLst>
            <pc:docMk/>
            <pc:sldMk cId="3895596147" sldId="467"/>
            <ac:spMk id="10" creationId="{C298EB3E-7CF9-40AA-8282-B6E518A94876}"/>
          </ac:spMkLst>
        </pc:spChg>
        <pc:spChg chg="del">
          <ac:chgData name="Siniša ᵀᴴᴱ ᴼᴿᴵᴳᴵᴻᴬᴸ Wolfenstein" userId="215f646470bc261a" providerId="LiveId" clId="{7C889508-3964-4E70-926B-EAB705E003C6}" dt="2021-04-23T08:41:26.481" v="3570" actId="478"/>
          <ac:spMkLst>
            <pc:docMk/>
            <pc:sldMk cId="3895596147" sldId="467"/>
            <ac:spMk id="11" creationId="{FF7E7014-EFBE-43D7-AEDF-9621E372652B}"/>
          </ac:spMkLst>
        </pc:spChg>
        <pc:spChg chg="del">
          <ac:chgData name="Siniša ᵀᴴᴱ ᴼᴿᴵᴳᴵᴻᴬᴸ Wolfenstein" userId="215f646470bc261a" providerId="LiveId" clId="{7C889508-3964-4E70-926B-EAB705E003C6}" dt="2021-04-23T08:41:26.481" v="3570" actId="478"/>
          <ac:spMkLst>
            <pc:docMk/>
            <pc:sldMk cId="3895596147" sldId="467"/>
            <ac:spMk id="12" creationId="{5A05947D-DFE8-4F3F-BA9A-5770F8D48147}"/>
          </ac:spMkLst>
        </pc:spChg>
        <pc:picChg chg="mod">
          <ac:chgData name="Siniša ᵀᴴᴱ ᴼᴿᴵᴳᴵᴻᴬᴸ Wolfenstein" userId="215f646470bc261a" providerId="LiveId" clId="{7C889508-3964-4E70-926B-EAB705E003C6}" dt="2021-04-23T08:41:23.362" v="3569" actId="14826"/>
          <ac:picMkLst>
            <pc:docMk/>
            <pc:sldMk cId="3895596147" sldId="467"/>
            <ac:picMk id="2" creationId="{364F0D10-6C93-4798-9B51-775114644404}"/>
          </ac:picMkLst>
        </pc:picChg>
        <pc:picChg chg="mod">
          <ac:chgData name="Siniša ᵀᴴᴱ ᴼᴿᴵᴳᴵᴻᴬᴸ Wolfenstein" userId="215f646470bc261a" providerId="LiveId" clId="{7C889508-3964-4E70-926B-EAB705E003C6}" dt="2021-04-23T08:42:18.802" v="3574" actId="1076"/>
          <ac:picMkLst>
            <pc:docMk/>
            <pc:sldMk cId="3895596147" sldId="467"/>
            <ac:picMk id="3" creationId="{DCB64642-CE4F-4D9C-A92A-9A8EF9D7D4F4}"/>
          </ac:picMkLst>
        </pc:picChg>
      </pc:sldChg>
      <pc:sldChg chg="modSp add del">
        <pc:chgData name="Siniša ᵀᴴᴱ ᴼᴿᴵᴳᴵᴻᴬᴸ Wolfenstein" userId="215f646470bc261a" providerId="LiveId" clId="{7C889508-3964-4E70-926B-EAB705E003C6}" dt="2021-04-30T12:50:51.288" v="5940" actId="2696"/>
        <pc:sldMkLst>
          <pc:docMk/>
          <pc:sldMk cId="462625561" sldId="468"/>
        </pc:sldMkLst>
        <pc:picChg chg="mod">
          <ac:chgData name="Siniša ᵀᴴᴱ ᴼᴿᴵᴳᴵᴻᴬᴸ Wolfenstein" userId="215f646470bc261a" providerId="LiveId" clId="{7C889508-3964-4E70-926B-EAB705E003C6}" dt="2021-04-30T12:42:34.433" v="5405" actId="1076"/>
          <ac:picMkLst>
            <pc:docMk/>
            <pc:sldMk cId="462625561" sldId="468"/>
            <ac:picMk id="4" creationId="{1B2619D9-4F98-4A11-8FFE-57C7EB1F529A}"/>
          </ac:picMkLst>
        </pc:picChg>
      </pc:sldChg>
      <pc:sldChg chg="delSp new add del">
        <pc:chgData name="Siniša ᵀᴴᴱ ᴼᴿᴵᴳᴵᴻᴬᴸ Wolfenstein" userId="215f646470bc261a" providerId="LiveId" clId="{7C889508-3964-4E70-926B-EAB705E003C6}" dt="2021-04-30T12:51:01.520" v="5953" actId="2696"/>
        <pc:sldMkLst>
          <pc:docMk/>
          <pc:sldMk cId="1114393569" sldId="469"/>
        </pc:sldMkLst>
        <pc:spChg chg="del">
          <ac:chgData name="Siniša ᵀᴴᴱ ᴼᴿᴵᴳᴵᴻᴬᴸ Wolfenstein" userId="215f646470bc261a" providerId="LiveId" clId="{7C889508-3964-4E70-926B-EAB705E003C6}" dt="2021-04-30T10:10:42.952" v="3812" actId="478"/>
          <ac:spMkLst>
            <pc:docMk/>
            <pc:sldMk cId="1114393569" sldId="469"/>
            <ac:spMk id="2" creationId="{55515D5D-35A4-47DF-A5F6-31BA9EE38ACF}"/>
          </ac:spMkLst>
        </pc:spChg>
        <pc:spChg chg="del">
          <ac:chgData name="Siniša ᵀᴴᴱ ᴼᴿᴵᴳᴵᴻᴬᴸ Wolfenstein" userId="215f646470bc261a" providerId="LiveId" clId="{7C889508-3964-4E70-926B-EAB705E003C6}" dt="2021-04-30T10:10:42.952" v="3812" actId="478"/>
          <ac:spMkLst>
            <pc:docMk/>
            <pc:sldMk cId="1114393569" sldId="469"/>
            <ac:spMk id="3" creationId="{394CBE9C-D8B6-4B8E-8F93-6F74716C5589}"/>
          </ac:spMkLst>
        </pc:spChg>
      </pc:sldChg>
      <pc:sldChg chg="addSp modSp add ord modAnim">
        <pc:chgData name="Siniša ᵀᴴᴱ ᴼᴿᴵᴳᴵᴻᴬᴸ Wolfenstein" userId="215f646470bc261a" providerId="LiveId" clId="{7C889508-3964-4E70-926B-EAB705E003C6}" dt="2021-04-30T12:25:06.956" v="4604"/>
        <pc:sldMkLst>
          <pc:docMk/>
          <pc:sldMk cId="1796722687" sldId="470"/>
        </pc:sldMkLst>
        <pc:spChg chg="mod">
          <ac:chgData name="Siniša ᵀᴴᴱ ᴼᴿᴵᴳᴵᴻᴬᴸ Wolfenstein" userId="215f646470bc261a" providerId="LiveId" clId="{7C889508-3964-4E70-926B-EAB705E003C6}" dt="2021-04-30T12:22:57.237" v="4481" actId="20577"/>
          <ac:spMkLst>
            <pc:docMk/>
            <pc:sldMk cId="1796722687" sldId="470"/>
            <ac:spMk id="5" creationId="{62F6632F-846C-4F02-B56B-82805BD5B26E}"/>
          </ac:spMkLst>
        </pc:spChg>
        <pc:spChg chg="mod">
          <ac:chgData name="Siniša ᵀᴴᴱ ᴼᴿᴵᴳᴵᴻᴬᴸ Wolfenstein" userId="215f646470bc261a" providerId="LiveId" clId="{7C889508-3964-4E70-926B-EAB705E003C6}" dt="2021-04-30T12:23:53.038" v="4570" actId="20577"/>
          <ac:spMkLst>
            <pc:docMk/>
            <pc:sldMk cId="1796722687" sldId="470"/>
            <ac:spMk id="6" creationId="{D59C0E6F-A8FA-4180-809C-0B238788105A}"/>
          </ac:spMkLst>
        </pc:spChg>
        <pc:spChg chg="add mod">
          <ac:chgData name="Siniša ᵀᴴᴱ ᴼᴿᴵᴳᴵᴻᴬᴸ Wolfenstein" userId="215f646470bc261a" providerId="LiveId" clId="{7C889508-3964-4E70-926B-EAB705E003C6}" dt="2021-04-30T12:24:14.215" v="4573" actId="1076"/>
          <ac:spMkLst>
            <pc:docMk/>
            <pc:sldMk cId="1796722687" sldId="470"/>
            <ac:spMk id="7" creationId="{06719E1F-0D85-4FA2-B687-1A287C073361}"/>
          </ac:spMkLst>
        </pc:spChg>
        <pc:spChg chg="add mod">
          <ac:chgData name="Siniša ᵀᴴᴱ ᴼᴿᴵᴳᴵᴻᴬᴸ Wolfenstein" userId="215f646470bc261a" providerId="LiveId" clId="{7C889508-3964-4E70-926B-EAB705E003C6}" dt="2021-04-30T12:24:27.333" v="4580" actId="1036"/>
          <ac:spMkLst>
            <pc:docMk/>
            <pc:sldMk cId="1796722687" sldId="470"/>
            <ac:spMk id="8" creationId="{0B3D18FE-6DA4-4BA1-9399-79840C0547F6}"/>
          </ac:spMkLst>
        </pc:spChg>
        <pc:spChg chg="add mod">
          <ac:chgData name="Siniša ᵀᴴᴱ ᴼᴿᴵᴳᴵᴻᴬᴸ Wolfenstein" userId="215f646470bc261a" providerId="LiveId" clId="{7C889508-3964-4E70-926B-EAB705E003C6}" dt="2021-04-30T12:24:37.285" v="4586" actId="1036"/>
          <ac:spMkLst>
            <pc:docMk/>
            <pc:sldMk cId="1796722687" sldId="470"/>
            <ac:spMk id="9" creationId="{610E7A57-505D-4632-82AC-6A2E185E0651}"/>
          </ac:spMkLst>
        </pc:spChg>
        <pc:spChg chg="add mod">
          <ac:chgData name="Siniša ᵀᴴᴱ ᴼᴿᴵᴳᴵᴻᴬᴸ Wolfenstein" userId="215f646470bc261a" providerId="LiveId" clId="{7C889508-3964-4E70-926B-EAB705E003C6}" dt="2021-04-30T12:24:49.780" v="4596" actId="1035"/>
          <ac:spMkLst>
            <pc:docMk/>
            <pc:sldMk cId="1796722687" sldId="470"/>
            <ac:spMk id="10" creationId="{46AE8C30-53CB-40DA-B82D-8B25A5B19FB5}"/>
          </ac:spMkLst>
        </pc:spChg>
        <pc:spChg chg="add mod">
          <ac:chgData name="Siniša ᵀᴴᴱ ᴼᴿᴵᴳᴵᴻᴬᴸ Wolfenstein" userId="215f646470bc261a" providerId="LiveId" clId="{7C889508-3964-4E70-926B-EAB705E003C6}" dt="2021-04-30T12:24:57.916" v="4603" actId="1036"/>
          <ac:spMkLst>
            <pc:docMk/>
            <pc:sldMk cId="1796722687" sldId="470"/>
            <ac:spMk id="11" creationId="{B1F57776-0037-4113-9829-198548D26F7A}"/>
          </ac:spMkLst>
        </pc:spChg>
        <pc:picChg chg="mod">
          <ac:chgData name="Siniša ᵀᴴᴱ ᴼᴿᴵᴳᴵᴻᴬᴸ Wolfenstein" userId="215f646470bc261a" providerId="LiveId" clId="{7C889508-3964-4E70-926B-EAB705E003C6}" dt="2021-04-30T12:22:48.800" v="4480" actId="14826"/>
          <ac:picMkLst>
            <pc:docMk/>
            <pc:sldMk cId="1796722687" sldId="470"/>
            <ac:picMk id="2" creationId="{364F0D10-6C93-4798-9B51-775114644404}"/>
          </ac:picMkLst>
        </pc:picChg>
        <pc:picChg chg="mod">
          <ac:chgData name="Siniša ᵀᴴᴱ ᴼᴿᴵᴳᴵᴻᴬᴸ Wolfenstein" userId="215f646470bc261a" providerId="LiveId" clId="{7C889508-3964-4E70-926B-EAB705E003C6}" dt="2021-04-30T12:23:26.699" v="4485" actId="1076"/>
          <ac:picMkLst>
            <pc:docMk/>
            <pc:sldMk cId="1796722687" sldId="470"/>
            <ac:picMk id="3" creationId="{DCB64642-CE4F-4D9C-A92A-9A8EF9D7D4F4}"/>
          </ac:picMkLst>
        </pc:picChg>
      </pc:sldChg>
      <pc:sldChg chg="new add del">
        <pc:chgData name="Siniša ᵀᴴᴱ ᴼᴿᴵᴳᴵᴻᴬᴸ Wolfenstein" userId="215f646470bc261a" providerId="LiveId" clId="{7C889508-3964-4E70-926B-EAB705E003C6}" dt="2021-04-30T10:13:19.449" v="4049" actId="2696"/>
        <pc:sldMkLst>
          <pc:docMk/>
          <pc:sldMk cId="2486343630" sldId="470"/>
        </pc:sldMkLst>
      </pc:sldChg>
      <pc:sldChg chg="modSp add ord modAnim">
        <pc:chgData name="Siniša ᵀᴴᴱ ᴼᴿᴵᴳᴵᴻᴬᴸ Wolfenstein" userId="215f646470bc261a" providerId="LiveId" clId="{7C889508-3964-4E70-926B-EAB705E003C6}" dt="2021-04-30T12:54:06.936" v="6032"/>
        <pc:sldMkLst>
          <pc:docMk/>
          <pc:sldMk cId="3058760053" sldId="471"/>
        </pc:sldMkLst>
        <pc:spChg chg="mod">
          <ac:chgData name="Siniša ᵀᴴᴱ ᴼᴿᴵᴳᴵᴻᴬᴸ Wolfenstein" userId="215f646470bc261a" providerId="LiveId" clId="{7C889508-3964-4E70-926B-EAB705E003C6}" dt="2021-04-30T12:26:08.583" v="4623" actId="20577"/>
          <ac:spMkLst>
            <pc:docMk/>
            <pc:sldMk cId="3058760053" sldId="471"/>
            <ac:spMk id="3" creationId="{B7889F66-CCBB-4BC4-8656-0552E49AE557}"/>
          </ac:spMkLst>
        </pc:spChg>
        <pc:spChg chg="mod">
          <ac:chgData name="Siniša ᵀᴴᴱ ᴼᴿᴵᴳᴵᴻᴬᴸ Wolfenstein" userId="215f646470bc261a" providerId="LiveId" clId="{7C889508-3964-4E70-926B-EAB705E003C6}" dt="2021-04-30T12:33:30.537" v="4974"/>
          <ac:spMkLst>
            <pc:docMk/>
            <pc:sldMk cId="3058760053" sldId="471"/>
            <ac:spMk id="6" creationId="{FFE14C9D-F79A-42C0-87D5-7951E53F2573}"/>
          </ac:spMkLst>
        </pc:spChg>
        <pc:spChg chg="mod">
          <ac:chgData name="Siniša ᵀᴴᴱ ᴼᴿᴵᴳᴵᴻᴬᴸ Wolfenstein" userId="215f646470bc261a" providerId="LiveId" clId="{7C889508-3964-4E70-926B-EAB705E003C6}" dt="2021-04-30T12:33:46.877" v="4983" actId="20577"/>
          <ac:spMkLst>
            <pc:docMk/>
            <pc:sldMk cId="3058760053" sldId="471"/>
            <ac:spMk id="15" creationId="{B6F6218F-B4B9-406F-B418-980485A9DCA8}"/>
          </ac:spMkLst>
        </pc:spChg>
        <pc:picChg chg="mod">
          <ac:chgData name="Siniša ᵀᴴᴱ ᴼᴿᴵᴳᴵᴻᴬᴸ Wolfenstein" userId="215f646470bc261a" providerId="LiveId" clId="{7C889508-3964-4E70-926B-EAB705E003C6}" dt="2021-04-30T12:33:35.743" v="4977" actId="1076"/>
          <ac:picMkLst>
            <pc:docMk/>
            <pc:sldMk cId="3058760053" sldId="471"/>
            <ac:picMk id="2" creationId="{3C85C17C-2ED4-4E4F-A125-4D7A2CE46B84}"/>
          </ac:picMkLst>
        </pc:picChg>
        <pc:picChg chg="mod">
          <ac:chgData name="Siniša ᵀᴴᴱ ᴼᴿᴵᴳᴵᴻᴬᴸ Wolfenstein" userId="215f646470bc261a" providerId="LiveId" clId="{7C889508-3964-4E70-926B-EAB705E003C6}" dt="2021-04-30T12:33:35.343" v="4976" actId="1076"/>
          <ac:picMkLst>
            <pc:docMk/>
            <pc:sldMk cId="3058760053" sldId="471"/>
            <ac:picMk id="4" creationId="{1B2619D9-4F98-4A11-8FFE-57C7EB1F529A}"/>
          </ac:picMkLst>
        </pc:picChg>
      </pc:sldChg>
      <pc:sldChg chg="addSp delSp modSp add delAnim modAnim">
        <pc:chgData name="Siniša ᵀᴴᴱ ᴼᴿᴵᴳᴵᴻᴬᴸ Wolfenstein" userId="215f646470bc261a" providerId="LiveId" clId="{7C889508-3964-4E70-926B-EAB705E003C6}" dt="2021-04-30T12:42:21.306" v="5404" actId="1076"/>
        <pc:sldMkLst>
          <pc:docMk/>
          <pc:sldMk cId="3013841766" sldId="472"/>
        </pc:sldMkLst>
        <pc:spChg chg="mod">
          <ac:chgData name="Siniša ᵀᴴᴱ ᴼᴿᴵᴳᴵᴻᴬᴸ Wolfenstein" userId="215f646470bc261a" providerId="LiveId" clId="{7C889508-3964-4E70-926B-EAB705E003C6}" dt="2021-04-30T12:35:01.723" v="4988" actId="14100"/>
          <ac:spMkLst>
            <pc:docMk/>
            <pc:sldMk cId="3013841766" sldId="472"/>
            <ac:spMk id="6" creationId="{D59C0E6F-A8FA-4180-809C-0B238788105A}"/>
          </ac:spMkLst>
        </pc:spChg>
        <pc:spChg chg="del">
          <ac:chgData name="Siniša ᵀᴴᴱ ᴼᴿᴵᴳᴵᴻᴬᴸ Wolfenstein" userId="215f646470bc261a" providerId="LiveId" clId="{7C889508-3964-4E70-926B-EAB705E003C6}" dt="2021-04-30T12:34:54.240" v="4986" actId="478"/>
          <ac:spMkLst>
            <pc:docMk/>
            <pc:sldMk cId="3013841766" sldId="472"/>
            <ac:spMk id="7" creationId="{06719E1F-0D85-4FA2-B687-1A287C073361}"/>
          </ac:spMkLst>
        </pc:spChg>
        <pc:spChg chg="del">
          <ac:chgData name="Siniša ᵀᴴᴱ ᴼᴿᴵᴳᴵᴻᴬᴸ Wolfenstein" userId="215f646470bc261a" providerId="LiveId" clId="{7C889508-3964-4E70-926B-EAB705E003C6}" dt="2021-04-30T12:34:54.240" v="4986" actId="478"/>
          <ac:spMkLst>
            <pc:docMk/>
            <pc:sldMk cId="3013841766" sldId="472"/>
            <ac:spMk id="8" creationId="{0B3D18FE-6DA4-4BA1-9399-79840C0547F6}"/>
          </ac:spMkLst>
        </pc:spChg>
        <pc:spChg chg="del">
          <ac:chgData name="Siniša ᵀᴴᴱ ᴼᴿᴵᴳᴵᴻᴬᴸ Wolfenstein" userId="215f646470bc261a" providerId="LiveId" clId="{7C889508-3964-4E70-926B-EAB705E003C6}" dt="2021-04-30T12:34:54.240" v="4986" actId="478"/>
          <ac:spMkLst>
            <pc:docMk/>
            <pc:sldMk cId="3013841766" sldId="472"/>
            <ac:spMk id="9" creationId="{610E7A57-505D-4632-82AC-6A2E185E0651}"/>
          </ac:spMkLst>
        </pc:spChg>
        <pc:spChg chg="del">
          <ac:chgData name="Siniša ᵀᴴᴱ ᴼᴿᴵᴳᴵᴻᴬᴸ Wolfenstein" userId="215f646470bc261a" providerId="LiveId" clId="{7C889508-3964-4E70-926B-EAB705E003C6}" dt="2021-04-30T12:34:54.240" v="4986" actId="478"/>
          <ac:spMkLst>
            <pc:docMk/>
            <pc:sldMk cId="3013841766" sldId="472"/>
            <ac:spMk id="10" creationId="{46AE8C30-53CB-40DA-B82D-8B25A5B19FB5}"/>
          </ac:spMkLst>
        </pc:spChg>
        <pc:spChg chg="del">
          <ac:chgData name="Siniša ᵀᴴᴱ ᴼᴿᴵᴳᴵᴻᴬᴸ Wolfenstein" userId="215f646470bc261a" providerId="LiveId" clId="{7C889508-3964-4E70-926B-EAB705E003C6}" dt="2021-04-30T12:34:54.240" v="4986" actId="478"/>
          <ac:spMkLst>
            <pc:docMk/>
            <pc:sldMk cId="3013841766" sldId="472"/>
            <ac:spMk id="11" creationId="{B1F57776-0037-4113-9829-198548D26F7A}"/>
          </ac:spMkLst>
        </pc:spChg>
        <pc:picChg chg="mod">
          <ac:chgData name="Siniša ᵀᴴᴱ ᴼᴿᴵᴳᴵᴻᴬᴸ Wolfenstein" userId="215f646470bc261a" providerId="LiveId" clId="{7C889508-3964-4E70-926B-EAB705E003C6}" dt="2021-04-30T12:42:21.306" v="5404" actId="1076"/>
          <ac:picMkLst>
            <pc:docMk/>
            <pc:sldMk cId="3013841766" sldId="472"/>
            <ac:picMk id="2" creationId="{364F0D10-6C93-4798-9B51-775114644404}"/>
          </ac:picMkLst>
        </pc:picChg>
        <pc:picChg chg="mod">
          <ac:chgData name="Siniša ᵀᴴᴱ ᴼᴿᴵᴳᴵᴻᴬᴸ Wolfenstein" userId="215f646470bc261a" providerId="LiveId" clId="{7C889508-3964-4E70-926B-EAB705E003C6}" dt="2021-04-30T12:35:07.232" v="4990" actId="14100"/>
          <ac:picMkLst>
            <pc:docMk/>
            <pc:sldMk cId="3013841766" sldId="472"/>
            <ac:picMk id="3" creationId="{DCB64642-CE4F-4D9C-A92A-9A8EF9D7D4F4}"/>
          </ac:picMkLst>
        </pc:picChg>
        <pc:picChg chg="add mod">
          <ac:chgData name="Siniša ᵀᴴᴱ ᴼᴿᴵᴳᴵᴻᴬᴸ Wolfenstein" userId="215f646470bc261a" providerId="LiveId" clId="{7C889508-3964-4E70-926B-EAB705E003C6}" dt="2021-04-30T12:35:38.738" v="4993" actId="14100"/>
          <ac:picMkLst>
            <pc:docMk/>
            <pc:sldMk cId="3013841766" sldId="472"/>
            <ac:picMk id="12" creationId="{153FF4A5-77D1-49B3-8BA2-1CFE162A0D89}"/>
          </ac:picMkLst>
        </pc:picChg>
        <pc:picChg chg="add mod">
          <ac:chgData name="Siniša ᵀᴴᴱ ᴼᴿᴵᴳᴵᴻᴬᴸ Wolfenstein" userId="215f646470bc261a" providerId="LiveId" clId="{7C889508-3964-4E70-926B-EAB705E003C6}" dt="2021-04-30T12:36:11.210" v="4998" actId="1035"/>
          <ac:picMkLst>
            <pc:docMk/>
            <pc:sldMk cId="3013841766" sldId="472"/>
            <ac:picMk id="13" creationId="{1D9AE8D4-DB53-4D4E-B9D0-385A735D6CE0}"/>
          </ac:picMkLst>
        </pc:picChg>
        <pc:picChg chg="add mod">
          <ac:chgData name="Siniša ᵀᴴᴱ ᴼᴿᴵᴳᴵᴻᴬᴸ Wolfenstein" userId="215f646470bc261a" providerId="LiveId" clId="{7C889508-3964-4E70-926B-EAB705E003C6}" dt="2021-04-30T12:36:16.302" v="5005" actId="1035"/>
          <ac:picMkLst>
            <pc:docMk/>
            <pc:sldMk cId="3013841766" sldId="472"/>
            <ac:picMk id="14" creationId="{50F3852A-3762-4AC6-9026-6BA35DA96133}"/>
          </ac:picMkLst>
        </pc:picChg>
        <pc:picChg chg="add mod">
          <ac:chgData name="Siniša ᵀᴴᴱ ᴼᴿᴵᴳᴵᴻᴬᴸ Wolfenstein" userId="215f646470bc261a" providerId="LiveId" clId="{7C889508-3964-4E70-926B-EAB705E003C6}" dt="2021-04-30T12:36:21.206" v="5012" actId="1037"/>
          <ac:picMkLst>
            <pc:docMk/>
            <pc:sldMk cId="3013841766" sldId="472"/>
            <ac:picMk id="15" creationId="{B4C4558E-3ADA-4147-AB9A-A927066B202C}"/>
          </ac:picMkLst>
        </pc:picChg>
        <pc:picChg chg="add mod">
          <ac:chgData name="Siniša ᵀᴴᴱ ᴼᴿᴵᴳᴵᴻᴬᴸ Wolfenstein" userId="215f646470bc261a" providerId="LiveId" clId="{7C889508-3964-4E70-926B-EAB705E003C6}" dt="2021-04-30T12:36:38.803" v="5037" actId="1035"/>
          <ac:picMkLst>
            <pc:docMk/>
            <pc:sldMk cId="3013841766" sldId="472"/>
            <ac:picMk id="16" creationId="{15969410-A52D-4CCE-93F4-DA77F7C13833}"/>
          </ac:picMkLst>
        </pc:picChg>
        <pc:picChg chg="add mod">
          <ac:chgData name="Siniša ᵀᴴᴱ ᴼᴿᴵᴳᴵᴻᴬᴸ Wolfenstein" userId="215f646470bc261a" providerId="LiveId" clId="{7C889508-3964-4E70-926B-EAB705E003C6}" dt="2021-04-30T12:36:46.081" v="5052" actId="1035"/>
          <ac:picMkLst>
            <pc:docMk/>
            <pc:sldMk cId="3013841766" sldId="472"/>
            <ac:picMk id="17" creationId="{BE072157-50BB-4FA5-B63C-E7E161183BEE}"/>
          </ac:picMkLst>
        </pc:picChg>
      </pc:sldChg>
      <pc:sldChg chg="addSp delSp modSp add modAnim">
        <pc:chgData name="Siniša ᵀᴴᴱ ᴼᴿᴵᴳᴵᴻᴬᴸ Wolfenstein" userId="215f646470bc261a" providerId="LiveId" clId="{7C889508-3964-4E70-926B-EAB705E003C6}" dt="2021-04-30T12:41:03.436" v="5403"/>
        <pc:sldMkLst>
          <pc:docMk/>
          <pc:sldMk cId="1370442411" sldId="473"/>
        </pc:sldMkLst>
        <pc:spChg chg="mod">
          <ac:chgData name="Siniša ᵀᴴᴱ ᴼᴿᴵᴳᴵᴻᴬᴸ Wolfenstein" userId="215f646470bc261a" providerId="LiveId" clId="{7C889508-3964-4E70-926B-EAB705E003C6}" dt="2021-04-30T12:40:59.686" v="5402" actId="14100"/>
          <ac:spMkLst>
            <pc:docMk/>
            <pc:sldMk cId="1370442411" sldId="473"/>
            <ac:spMk id="15" creationId="{B6F6218F-B4B9-406F-B418-980485A9DCA8}"/>
          </ac:spMkLst>
        </pc:spChg>
        <pc:picChg chg="mod">
          <ac:chgData name="Siniša ᵀᴴᴱ ᴼᴿᴵᴳᴵᴻᴬᴸ Wolfenstein" userId="215f646470bc261a" providerId="LiveId" clId="{7C889508-3964-4E70-926B-EAB705E003C6}" dt="2021-04-30T12:38:20.379" v="5056" actId="14826"/>
          <ac:picMkLst>
            <pc:docMk/>
            <pc:sldMk cId="1370442411" sldId="473"/>
            <ac:picMk id="4" creationId="{1B2619D9-4F98-4A11-8FFE-57C7EB1F529A}"/>
          </ac:picMkLst>
        </pc:picChg>
        <pc:picChg chg="add del">
          <ac:chgData name="Siniša ᵀᴴᴱ ᴼᴿᴵᴳᴵᴻᴬᴸ Wolfenstein" userId="215f646470bc261a" providerId="LiveId" clId="{7C889508-3964-4E70-926B-EAB705E003C6}" dt="2021-04-30T12:38:15.670" v="5055"/>
          <ac:picMkLst>
            <pc:docMk/>
            <pc:sldMk cId="1370442411" sldId="473"/>
            <ac:picMk id="5" creationId="{91F7AEF0-708E-4B88-8550-BF75932EBC3E}"/>
          </ac:picMkLst>
        </pc:picChg>
      </pc:sldChg>
      <pc:sldChg chg="addSp delSp modSp add ord addAnim delAnim modAnim">
        <pc:chgData name="Siniša ᵀᴴᴱ ᴼᴿᴵᴳᴵᴻᴬᴸ Wolfenstein" userId="215f646470bc261a" providerId="LiveId" clId="{7C889508-3964-4E70-926B-EAB705E003C6}" dt="2021-04-30T12:54:57.092" v="6034" actId="1076"/>
        <pc:sldMkLst>
          <pc:docMk/>
          <pc:sldMk cId="1343719865" sldId="474"/>
        </pc:sldMkLst>
        <pc:spChg chg="mod">
          <ac:chgData name="Siniša ᵀᴴᴱ ᴼᴿᴵᴳᴵᴻᴬᴸ Wolfenstein" userId="215f646470bc261a" providerId="LiveId" clId="{7C889508-3964-4E70-926B-EAB705E003C6}" dt="2021-04-30T12:54:53.604" v="6033" actId="1076"/>
          <ac:spMkLst>
            <pc:docMk/>
            <pc:sldMk cId="1343719865" sldId="474"/>
            <ac:spMk id="6" creationId="{D59C0E6F-A8FA-4180-809C-0B238788105A}"/>
          </ac:spMkLst>
        </pc:spChg>
        <pc:picChg chg="mod">
          <ac:chgData name="Siniša ᵀᴴᴱ ᴼᴿᴵᴳᴵᴻᴬᴸ Wolfenstein" userId="215f646470bc261a" providerId="LiveId" clId="{7C889508-3964-4E70-926B-EAB705E003C6}" dt="2021-04-30T12:54:57.092" v="6034" actId="1076"/>
          <ac:picMkLst>
            <pc:docMk/>
            <pc:sldMk cId="1343719865" sldId="474"/>
            <ac:picMk id="3" creationId="{DCB64642-CE4F-4D9C-A92A-9A8EF9D7D4F4}"/>
          </ac:picMkLst>
        </pc:picChg>
        <pc:picChg chg="add del">
          <ac:chgData name="Siniša ᵀᴴᴱ ᴼᴿᴵᴳᴵᴻᴬᴸ Wolfenstein" userId="215f646470bc261a" providerId="LiveId" clId="{7C889508-3964-4E70-926B-EAB705E003C6}" dt="2021-04-30T12:47:59.067" v="5757" actId="478"/>
          <ac:picMkLst>
            <pc:docMk/>
            <pc:sldMk cId="1343719865" sldId="474"/>
            <ac:picMk id="12" creationId="{153FF4A5-77D1-49B3-8BA2-1CFE162A0D89}"/>
          </ac:picMkLst>
        </pc:picChg>
        <pc:picChg chg="add del">
          <ac:chgData name="Siniša ᵀᴴᴱ ᴼᴿᴵᴳᴵᴻᴬᴸ Wolfenstein" userId="215f646470bc261a" providerId="LiveId" clId="{7C889508-3964-4E70-926B-EAB705E003C6}" dt="2021-04-30T12:47:59.067" v="5757" actId="478"/>
          <ac:picMkLst>
            <pc:docMk/>
            <pc:sldMk cId="1343719865" sldId="474"/>
            <ac:picMk id="13" creationId="{1D9AE8D4-DB53-4D4E-B9D0-385A735D6CE0}"/>
          </ac:picMkLst>
        </pc:picChg>
        <pc:picChg chg="add del">
          <ac:chgData name="Siniša ᵀᴴᴱ ᴼᴿᴵᴳᴵᴻᴬᴸ Wolfenstein" userId="215f646470bc261a" providerId="LiveId" clId="{7C889508-3964-4E70-926B-EAB705E003C6}" dt="2021-04-30T12:47:59.067" v="5757" actId="478"/>
          <ac:picMkLst>
            <pc:docMk/>
            <pc:sldMk cId="1343719865" sldId="474"/>
            <ac:picMk id="14" creationId="{50F3852A-3762-4AC6-9026-6BA35DA96133}"/>
          </ac:picMkLst>
        </pc:picChg>
        <pc:picChg chg="add del">
          <ac:chgData name="Siniša ᵀᴴᴱ ᴼᴿᴵᴳᴵᴻᴬᴸ Wolfenstein" userId="215f646470bc261a" providerId="LiveId" clId="{7C889508-3964-4E70-926B-EAB705E003C6}" dt="2021-04-30T12:47:59.067" v="5757" actId="478"/>
          <ac:picMkLst>
            <pc:docMk/>
            <pc:sldMk cId="1343719865" sldId="474"/>
            <ac:picMk id="15" creationId="{B4C4558E-3ADA-4147-AB9A-A927066B202C}"/>
          </ac:picMkLst>
        </pc:picChg>
        <pc:picChg chg="add del">
          <ac:chgData name="Siniša ᵀᴴᴱ ᴼᴿᴵᴳᴵᴻᴬᴸ Wolfenstein" userId="215f646470bc261a" providerId="LiveId" clId="{7C889508-3964-4E70-926B-EAB705E003C6}" dt="2021-04-30T12:47:59.067" v="5757" actId="478"/>
          <ac:picMkLst>
            <pc:docMk/>
            <pc:sldMk cId="1343719865" sldId="474"/>
            <ac:picMk id="16" creationId="{15969410-A52D-4CCE-93F4-DA77F7C13833}"/>
          </ac:picMkLst>
        </pc:picChg>
        <pc:picChg chg="add del">
          <ac:chgData name="Siniša ᵀᴴᴱ ᴼᴿᴵᴳᴵᴻᴬᴸ Wolfenstein" userId="215f646470bc261a" providerId="LiveId" clId="{7C889508-3964-4E70-926B-EAB705E003C6}" dt="2021-04-30T12:47:59.067" v="5757" actId="478"/>
          <ac:picMkLst>
            <pc:docMk/>
            <pc:sldMk cId="1343719865" sldId="474"/>
            <ac:picMk id="17" creationId="{BE072157-50BB-4FA5-B63C-E7E161183BEE}"/>
          </ac:picMkLst>
        </pc:picChg>
      </pc:sldChg>
    </pc:docChg>
  </pc:docChgLst>
  <pc:docChgLst>
    <pc:chgData name="Siniša ᵀᴴᴱ ᴼᴿᴵᴳᴵᴻᴬᴸ Wolfenstein" userId="215f646470bc261a" providerId="LiveId" clId="{F43ACB0D-62EF-44BD-B696-D8CEC2BA1A8A}"/>
    <pc:docChg chg="custSel addSld delSld modSld">
      <pc:chgData name="Siniša ᵀᴴᴱ ᴼᴿᴵᴳᴵᴻᴬᴸ Wolfenstein" userId="215f646470bc261a" providerId="LiveId" clId="{F43ACB0D-62EF-44BD-B696-D8CEC2BA1A8A}" dt="2021-04-14T09:47:20.767" v="419"/>
      <pc:docMkLst>
        <pc:docMk/>
      </pc:docMkLst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C84765-6167-4B24-A489-DB811091D7E9}" type="datetimeFigureOut">
              <a:rPr lang="hr-HR" smtClean="0"/>
              <a:t>30.4.2021.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618B3F-B89F-408C-B580-5C467342FB7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84720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0FB471A-DF88-49BC-8D02-F5A108292A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62693EE3-E528-474B-BB15-3C154080E4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37DA35EF-A08E-4BC6-9476-0ED9BEF98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30.4.2021.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CFE7B1C-8300-4D79-846B-0004BFD63A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B667F6CF-430A-4060-9031-2122EDBCA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01783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21E34CA1-26F9-4F1C-9820-7F92F9043B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6A1E7651-1716-487B-AC4A-B1CF7D9A9C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26D0E34A-6F6F-433E-B9E0-7994F0D490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30.4.2021.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39EE76D1-BE51-407C-A47C-820A5970F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1912790B-8445-4B77-942E-AAD7DDC2C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9254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AA04044D-CD20-4BFF-A71E-5B71C542A3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E1E07627-AC3E-4004-AA88-466E6E02DC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F89DBD8-B81D-4EA3-B1C4-ADA6822E2D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30.4.2021.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FFF415F9-56BA-4A72-B49B-F88FF2A02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288FE3E-539D-403D-BDD7-632945C47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99469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4E775B17-A835-4799-8733-B1004DF56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D486CDD3-6F3D-4A29-AE50-F778BECDEF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E5CA52EA-FD63-468C-BEEC-A3A8E0BA4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30.4.2021.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31884F6F-5C7D-479A-BCC9-4E19A7D61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83E6355A-A765-4D27-8855-BC79B3E55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95507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B20686C-B534-44C0-8FB4-4FC04D95D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9E3E8DE-3A64-4A4E-BF4E-57E8CC4F8B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4F06B59C-9D78-4F9E-999E-93976FC35A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30.4.2021.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C0B74ED7-AF2D-4A3C-8494-5D4AFF1FC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404446C5-0B00-4657-9E99-07CADE403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11726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483EC2B-A5AF-45A1-A64F-9E1BCE491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5C3BDC72-0664-4B2D-A77D-04E6BB1193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FCE2EE93-95C5-465A-8E2F-1C4563F947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54C5D92E-2AB5-4B1C-9071-8A242E7013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30.4.2021.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783B9F8-089B-4680-BADC-705CC11F3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BDB321D-0FCD-40E4-977C-E63BA4B97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26472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EB8E2434-ED16-45B1-9993-26757D60C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F2483FBE-1A5A-4312-B5B3-E11B5B2129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379A16E8-287F-415D-AD3C-740DD04D00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87753F59-5457-4436-8866-D1BC8371A5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21F1C906-E50F-4597-BAE8-358B1B0FDA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869DE76E-EB5F-4173-80AC-645A84DB58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30.4.2021.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CC7E2DCA-C670-4D0B-A248-F11A26009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E3811B74-DD13-446D-84F2-676872799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68747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E9BEB8E7-C2C6-4AC9-BC85-711B7F865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93F1A601-227B-4EC7-9C6B-2492B5FF9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30.4.2021.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0B12969D-25E7-4AB2-8E27-D5F7D908C1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6F9B3B48-D4F3-4B64-B74C-EE13B147C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54908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B4324AD2-3A9E-4FB8-8C88-13AF8E9B3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30.4.2021.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CB754706-AFE3-4134-AD6F-B4AA90D52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E016CA90-0035-4A3C-8F5C-D1189A829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51240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72275C7C-5031-4550-8B6C-33248EE12D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938E616A-6753-4F47-A51D-05589A815B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E60AEC2B-2AF3-477D-8CE9-45DE62163C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7A021C46-60AD-4D6A-A302-F23CE95615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30.4.2021.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747BE48A-CA45-4D0E-B308-6512B8F89B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9A4DB45-B07B-4CDA-8122-D3C2AC731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17301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5EF6A01-E2EE-41B1-94B8-AED9C3D7EE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D2013C2C-02F2-40B2-91ED-8DE2E0966F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18640B66-2000-4445-A97D-4234CC143E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5426368A-486B-4F5C-A779-1EA42E2872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30.4.2021.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C2D827F7-7985-409F-ADAB-C0D23592B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C4CC536-D4BC-405F-AA75-3493734F3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13601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418D8D67-21AB-4417-81EE-639D1DC4C3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2CD5AEBB-F40F-41BE-A099-02E00A63F1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1372DDB8-F906-4C43-A4F2-DEED08BEA6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F2AD12-8FE9-4D06-A32B-6945BDB86A68}" type="datetimeFigureOut">
              <a:rPr lang="hr-HR" smtClean="0"/>
              <a:t>30.4.2021.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85F271A-8EFD-4BC9-A0B3-E7F25BBF96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C3C1E344-C03E-4A84-91D8-6DB7009E0E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48169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learningapps.org/watch?v=pfftgxjdk20" TargetMode="Externa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www.e-sfera.hr/dodatni-digitalni-sadrzaji/ad6bdda6-8715-4891-97c7-fc25b9bcab2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-sfera.hr/dodatni-digitalni-sadrzaji/6893a551-7a61-4ac4-b0af-f4efa4c4ea84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1402CF4B-56E5-42FF-B218-139628C23A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264" y="1012674"/>
            <a:ext cx="3295581" cy="4410000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219D025C-7893-4E8A-BC52-A9994456BE5D}"/>
              </a:ext>
            </a:extLst>
          </p:cNvPr>
          <p:cNvSpPr txBox="1"/>
          <p:nvPr/>
        </p:nvSpPr>
        <p:spPr>
          <a:xfrm>
            <a:off x="5563518" y="2153265"/>
            <a:ext cx="629418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r-HR" sz="4400" b="1" u="sng" dirty="0">
                <a:solidFill>
                  <a:srgbClr val="FF0000"/>
                </a:solidFill>
                <a:ea typeface="Cambria" panose="02040503050406030204" pitchFamily="18" charset="0"/>
              </a:rPr>
              <a:t>UNIT 7; </a:t>
            </a:r>
            <a:br>
              <a:rPr lang="hr-HR" sz="4400" b="1" u="sng" dirty="0">
                <a:solidFill>
                  <a:srgbClr val="FF0000"/>
                </a:solidFill>
                <a:ea typeface="Cambria" panose="02040503050406030204" pitchFamily="18" charset="0"/>
              </a:rPr>
            </a:br>
            <a:r>
              <a:rPr lang="hr-HR" sz="4400" b="1" u="sng" dirty="0" err="1">
                <a:solidFill>
                  <a:srgbClr val="FF0000"/>
                </a:solidFill>
                <a:ea typeface="Cambria" panose="02040503050406030204" pitchFamily="18" charset="0"/>
              </a:rPr>
              <a:t>Breaking</a:t>
            </a:r>
            <a:r>
              <a:rPr lang="hr-HR" sz="4400" b="1" u="sng" dirty="0">
                <a:solidFill>
                  <a:srgbClr val="FF0000"/>
                </a:solidFill>
                <a:ea typeface="Cambria" panose="02040503050406030204" pitchFamily="18" charset="0"/>
              </a:rPr>
              <a:t> </a:t>
            </a:r>
            <a:r>
              <a:rPr lang="hr-HR" sz="4400" b="1" u="sng" dirty="0" err="1">
                <a:solidFill>
                  <a:srgbClr val="FF0000"/>
                </a:solidFill>
                <a:ea typeface="Cambria" panose="02040503050406030204" pitchFamily="18" charset="0"/>
              </a:rPr>
              <a:t>news</a:t>
            </a:r>
            <a:endParaRPr lang="hr-HR" sz="4400" b="1" u="sng" dirty="0">
              <a:solidFill>
                <a:srgbClr val="FF0000"/>
              </a:solidFill>
              <a:ea typeface="Cambria" panose="02040503050406030204" pitchFamily="18" charset="0"/>
            </a:endParaRP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54F134FF-4759-4BD3-A258-DBE00CE37E81}"/>
              </a:ext>
            </a:extLst>
          </p:cNvPr>
          <p:cNvSpPr txBox="1"/>
          <p:nvPr/>
        </p:nvSpPr>
        <p:spPr>
          <a:xfrm>
            <a:off x="6320377" y="3429000"/>
            <a:ext cx="55373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r-HR" sz="4400" dirty="0" err="1">
                <a:ea typeface="Cambria" panose="02040503050406030204" pitchFamily="18" charset="0"/>
              </a:rPr>
              <a:t>Gossip</a:t>
            </a:r>
            <a:endParaRPr lang="hr-HR" sz="4400" dirty="0">
              <a:ea typeface="Cambria" panose="02040503050406030204" pitchFamily="18" charset="0"/>
            </a:endParaRPr>
          </a:p>
        </p:txBody>
      </p:sp>
      <p:pic>
        <p:nvPicPr>
          <p:cNvPr id="8" name="Slika 7">
            <a:extLst>
              <a:ext uri="{FF2B5EF4-FFF2-40B4-BE49-F238E27FC236}">
                <a16:creationId xmlns:a16="http://schemas.microsoft.com/office/drawing/2014/main" id="{18265CAC-98F9-4759-8430-FB78BED8A4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0377" y="4328426"/>
            <a:ext cx="5882640" cy="1094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532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B7889F66-CCBB-4BC4-8656-0552E49AE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4275" y="0"/>
            <a:ext cx="6019800" cy="5213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106.</a:t>
            </a:r>
          </a:p>
        </p:txBody>
      </p:sp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FFE14C9D-F79A-42C0-87D5-7951E53F2573}"/>
              </a:ext>
            </a:extLst>
          </p:cNvPr>
          <p:cNvSpPr txBox="1">
            <a:spLocks/>
          </p:cNvSpPr>
          <p:nvPr/>
        </p:nvSpPr>
        <p:spPr>
          <a:xfrm>
            <a:off x="-32743" y="121018"/>
            <a:ext cx="5123397" cy="724569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Do you use</a:t>
            </a:r>
            <a:r>
              <a:rPr lang="hr-HR" sz="2000" b="1" dirty="0"/>
              <a:t> </a:t>
            </a:r>
            <a:r>
              <a:rPr lang="en-US" sz="2000" b="1" dirty="0"/>
              <a:t>social networks? </a:t>
            </a:r>
            <a:r>
              <a:rPr lang="hr-HR" sz="2000" i="1" dirty="0"/>
              <a:t>Koristiš li društvene mreže?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What do you usually do when</a:t>
            </a:r>
            <a:r>
              <a:rPr lang="hr-HR" sz="2000" b="1" dirty="0"/>
              <a:t> </a:t>
            </a:r>
            <a:r>
              <a:rPr lang="en-US" sz="2000" b="1" dirty="0"/>
              <a:t>you are online?</a:t>
            </a:r>
            <a:br>
              <a:rPr lang="hr-HR" sz="2000" b="1" dirty="0"/>
            </a:br>
            <a:r>
              <a:rPr lang="hr-HR" sz="2000" i="1" dirty="0"/>
              <a:t>Što obično radiš kada si online/na mreži?</a:t>
            </a:r>
            <a:r>
              <a:rPr lang="en-US" sz="2000" b="1" dirty="0"/>
              <a:t> 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Do you have a lot of friends on</a:t>
            </a:r>
            <a:r>
              <a:rPr lang="hr-HR" sz="2000" b="1" dirty="0"/>
              <a:t> </a:t>
            </a:r>
            <a:r>
              <a:rPr lang="en-US" sz="2000" b="1" dirty="0"/>
              <a:t>your list? </a:t>
            </a:r>
            <a:r>
              <a:rPr lang="hr-HR" sz="2000" i="1" dirty="0"/>
              <a:t>Imaš li puno prijatelja na svojoj listi prijatelja?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Do you know all of them personally?</a:t>
            </a:r>
            <a:r>
              <a:rPr lang="hr-HR" sz="2000" b="1" dirty="0"/>
              <a:t> </a:t>
            </a:r>
            <a:r>
              <a:rPr lang="hr-HR" sz="2000" i="1" dirty="0"/>
              <a:t>Znaš li ih sve osobno?</a:t>
            </a:r>
            <a:endParaRPr lang="en-US" sz="2000" b="1" dirty="0"/>
          </a:p>
          <a:p>
            <a:pPr marL="0" indent="0">
              <a:buNone/>
            </a:pPr>
            <a:r>
              <a:rPr lang="en-US" sz="2000" b="1" dirty="0"/>
              <a:t>Would you call them all your friends? </a:t>
            </a:r>
            <a:r>
              <a:rPr lang="hr-HR" sz="2000" b="1" dirty="0"/>
              <a:t> </a:t>
            </a:r>
            <a:r>
              <a:rPr lang="hr-HR" sz="2000" i="1" dirty="0"/>
              <a:t>Bi li ih nazvao svojim prijateljima?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What do</a:t>
            </a:r>
            <a:r>
              <a:rPr lang="hr-HR" sz="2000" b="1" dirty="0"/>
              <a:t> </a:t>
            </a:r>
            <a:r>
              <a:rPr lang="en-US" sz="2000" b="1" dirty="0"/>
              <a:t>you usually read about? </a:t>
            </a:r>
            <a:r>
              <a:rPr lang="hr-HR" sz="2000" i="1" dirty="0"/>
              <a:t>O čemu obično čitaš?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What do you usually</a:t>
            </a:r>
            <a:r>
              <a:rPr lang="hr-HR" sz="2000" b="1" dirty="0"/>
              <a:t> </a:t>
            </a:r>
            <a:r>
              <a:rPr lang="en-US" sz="2000" b="1" dirty="0"/>
              <a:t>post? </a:t>
            </a:r>
            <a:r>
              <a:rPr lang="hr-HR" sz="2000" b="1" dirty="0"/>
              <a:t> </a:t>
            </a:r>
            <a:r>
              <a:rPr lang="hr-HR" sz="2000" i="1" dirty="0"/>
              <a:t>Što obično objavljuješ?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Is every post on this network true? </a:t>
            </a:r>
            <a:r>
              <a:rPr lang="hr-HR" sz="2000" i="1" dirty="0"/>
              <a:t>Je li svaka objava koju pročitaš na Internetu istinita?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Are</a:t>
            </a:r>
            <a:r>
              <a:rPr lang="hr-HR" sz="2000" b="1" dirty="0"/>
              <a:t> </a:t>
            </a:r>
            <a:r>
              <a:rPr lang="en-US" sz="2000" b="1" dirty="0"/>
              <a:t>they all friendly? </a:t>
            </a:r>
            <a:r>
              <a:rPr lang="hr-HR" sz="2000" i="1" dirty="0"/>
              <a:t>Jesu li sve objave prijateljske? 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Have you ever felt bad about</a:t>
            </a:r>
            <a:r>
              <a:rPr lang="hr-HR" sz="2000" b="1" dirty="0"/>
              <a:t> </a:t>
            </a:r>
            <a:r>
              <a:rPr lang="en-US" sz="2000" b="1" dirty="0"/>
              <a:t>something posted on social networks?</a:t>
            </a:r>
            <a:r>
              <a:rPr lang="hr-HR" sz="2000" i="1" dirty="0"/>
              <a:t> Jesi li se ikad osjećao loše zbog nečega objavljenog na društvenim mrežama?</a:t>
            </a:r>
            <a:endParaRPr lang="hr-HR" sz="2000" b="1" dirty="0"/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" y="0"/>
            <a:ext cx="5123397" cy="6860686"/>
          </a:xfrm>
          <a:prstGeom prst="rect">
            <a:avLst/>
          </a:prstGeom>
        </p:spPr>
      </p:pic>
      <p:pic>
        <p:nvPicPr>
          <p:cNvPr id="2" name="Slika 1">
            <a:extLst>
              <a:ext uri="{FF2B5EF4-FFF2-40B4-BE49-F238E27FC236}">
                <a16:creationId xmlns:a16="http://schemas.microsoft.com/office/drawing/2014/main" id="{3C85C17C-2ED4-4E4F-A125-4D7A2CE46B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08" y="2184906"/>
            <a:ext cx="11394584" cy="3117922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B6F6218F-B4B9-406F-B418-980485A9DCA8}"/>
              </a:ext>
            </a:extLst>
          </p:cNvPr>
          <p:cNvSpPr txBox="1">
            <a:spLocks/>
          </p:cNvSpPr>
          <p:nvPr/>
        </p:nvSpPr>
        <p:spPr>
          <a:xfrm>
            <a:off x="5158478" y="1159099"/>
            <a:ext cx="7033521" cy="70655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What’s going</a:t>
            </a:r>
            <a:r>
              <a:rPr lang="hr-HR" sz="2000" b="1" dirty="0"/>
              <a:t> on</a:t>
            </a:r>
            <a:r>
              <a:rPr lang="en-US" sz="2000" b="1" dirty="0"/>
              <a:t>? Work in pairs and describe the pictures. Use the words in the box</a:t>
            </a:r>
            <a:r>
              <a:rPr lang="hr-HR" sz="2000" b="1" dirty="0"/>
              <a:t>. </a:t>
            </a:r>
            <a:r>
              <a:rPr lang="hr-HR" sz="2000" i="1" dirty="0"/>
              <a:t>Što se događa na slikama? Opiši svaku od slika koristeći ponuđene riječi. Zapiši rečenice u bilježnicu.</a:t>
            </a:r>
          </a:p>
        </p:txBody>
      </p:sp>
    </p:spTree>
    <p:extLst>
      <p:ext uri="{BB962C8B-B14F-4D97-AF65-F5344CB8AC3E}">
        <p14:creationId xmlns:p14="http://schemas.microsoft.com/office/powerpoint/2010/main" val="3132807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build="p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364F0D10-6C93-4798-9B51-7751146444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866" y="16030"/>
            <a:ext cx="5109420" cy="6841970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62F6632F-846C-4F02-B56B-82805BD5B26E}"/>
              </a:ext>
            </a:extLst>
          </p:cNvPr>
          <p:cNvSpPr txBox="1">
            <a:spLocks/>
          </p:cNvSpPr>
          <p:nvPr/>
        </p:nvSpPr>
        <p:spPr>
          <a:xfrm>
            <a:off x="5166559" y="51553"/>
            <a:ext cx="5648661" cy="37859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100" b="1" dirty="0">
                <a:ea typeface="Cambria" panose="02040503050406030204" pitchFamily="18" charset="0"/>
              </a:rPr>
              <a:t>Open </a:t>
            </a:r>
            <a:r>
              <a:rPr lang="hr-HR" sz="2100" b="1" dirty="0" err="1">
                <a:ea typeface="Cambria" panose="02040503050406030204" pitchFamily="18" charset="0"/>
              </a:rPr>
              <a:t>your</a:t>
            </a:r>
            <a:r>
              <a:rPr lang="hr-HR" sz="2100" b="1" dirty="0">
                <a:ea typeface="Cambria" panose="02040503050406030204" pitchFamily="18" charset="0"/>
              </a:rPr>
              <a:t> </a:t>
            </a:r>
            <a:r>
              <a:rPr lang="hr-HR" sz="2100" b="1" dirty="0" err="1">
                <a:ea typeface="Cambria" panose="02040503050406030204" pitchFamily="18" charset="0"/>
              </a:rPr>
              <a:t>exercise</a:t>
            </a:r>
            <a:r>
              <a:rPr lang="hr-HR" sz="2100" b="1" dirty="0">
                <a:ea typeface="Cambria" panose="02040503050406030204" pitchFamily="18" charset="0"/>
              </a:rPr>
              <a:t> </a:t>
            </a:r>
            <a:r>
              <a:rPr lang="hr-HR" sz="2100" b="1" dirty="0" err="1">
                <a:ea typeface="Cambria" panose="02040503050406030204" pitchFamily="18" charset="0"/>
              </a:rPr>
              <a:t>book</a:t>
            </a:r>
            <a:r>
              <a:rPr lang="hr-HR" sz="2100" b="1" dirty="0">
                <a:ea typeface="Cambria" panose="02040503050406030204" pitchFamily="18" charset="0"/>
              </a:rPr>
              <a:t>, </a:t>
            </a:r>
            <a:r>
              <a:rPr lang="hr-HR" sz="2100" b="1" dirty="0" err="1">
                <a:ea typeface="Cambria" panose="02040503050406030204" pitchFamily="18" charset="0"/>
              </a:rPr>
              <a:t>page</a:t>
            </a:r>
            <a:r>
              <a:rPr lang="hr-HR" sz="2100" b="1" dirty="0">
                <a:ea typeface="Cambria" panose="02040503050406030204" pitchFamily="18" charset="0"/>
              </a:rPr>
              <a:t> 85!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sz="2000" i="1" dirty="0">
              <a:solidFill>
                <a:schemeClr val="bg1">
                  <a:lumMod val="50000"/>
                </a:schemeClr>
              </a:solidFill>
              <a:latin typeface="Avenir Next LT Pro" panose="020B0504020202020204" pitchFamily="34" charset="-18"/>
            </a:endParaRPr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DCB64642-CE4F-4D9C-A92A-9A8EF9D7D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0871" y="1957589"/>
            <a:ext cx="9838060" cy="3369335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D59C0E6F-A8FA-4180-809C-0B238788105A}"/>
              </a:ext>
            </a:extLst>
          </p:cNvPr>
          <p:cNvSpPr txBox="1">
            <a:spLocks/>
          </p:cNvSpPr>
          <p:nvPr/>
        </p:nvSpPr>
        <p:spPr>
          <a:xfrm>
            <a:off x="5166559" y="1159728"/>
            <a:ext cx="6831313" cy="60698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100" b="1" dirty="0" err="1"/>
              <a:t>Match</a:t>
            </a:r>
            <a:r>
              <a:rPr lang="hr-HR" sz="2100" b="1" dirty="0"/>
              <a:t> </a:t>
            </a:r>
            <a:r>
              <a:rPr lang="hr-HR" sz="2100" b="1" dirty="0" err="1"/>
              <a:t>the</a:t>
            </a:r>
            <a:r>
              <a:rPr lang="hr-HR" sz="2100" b="1" dirty="0"/>
              <a:t> </a:t>
            </a:r>
            <a:r>
              <a:rPr lang="hr-HR" sz="2100" b="1" dirty="0" err="1"/>
              <a:t>words</a:t>
            </a:r>
            <a:r>
              <a:rPr lang="hr-HR" sz="2100" b="1" dirty="0"/>
              <a:t> to </a:t>
            </a:r>
            <a:r>
              <a:rPr lang="hr-HR" sz="2100" b="1" dirty="0" err="1"/>
              <a:t>their</a:t>
            </a:r>
            <a:r>
              <a:rPr lang="hr-HR" sz="2100" b="1" dirty="0"/>
              <a:t> </a:t>
            </a:r>
            <a:r>
              <a:rPr lang="hr-HR" sz="2100" b="1" dirty="0" err="1"/>
              <a:t>definitions</a:t>
            </a:r>
            <a:r>
              <a:rPr lang="en-US" sz="2100" b="1" dirty="0"/>
              <a:t>.</a:t>
            </a:r>
            <a:br>
              <a:rPr lang="hr-HR" sz="2100" b="1" dirty="0"/>
            </a:br>
            <a:r>
              <a:rPr lang="hr-HR" sz="2100" i="1" dirty="0"/>
              <a:t>Poveži riječi sa njihovim objašnjenjima. </a:t>
            </a:r>
            <a:endParaRPr lang="hr-HR" sz="2100" b="1" dirty="0"/>
          </a:p>
        </p:txBody>
      </p:sp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06719E1F-0D85-4FA2-B687-1A287C073361}"/>
              </a:ext>
            </a:extLst>
          </p:cNvPr>
          <p:cNvSpPr txBox="1">
            <a:spLocks/>
          </p:cNvSpPr>
          <p:nvPr/>
        </p:nvSpPr>
        <p:spPr>
          <a:xfrm>
            <a:off x="4969215" y="4691149"/>
            <a:ext cx="2499360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200" i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0B3D18FE-6DA4-4BA1-9399-79840C0547F6}"/>
              </a:ext>
            </a:extLst>
          </p:cNvPr>
          <p:cNvSpPr txBox="1">
            <a:spLocks/>
          </p:cNvSpPr>
          <p:nvPr/>
        </p:nvSpPr>
        <p:spPr>
          <a:xfrm>
            <a:off x="4969215" y="2999327"/>
            <a:ext cx="2499360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200" i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610E7A57-505D-4632-82AC-6A2E185E0651}"/>
              </a:ext>
            </a:extLst>
          </p:cNvPr>
          <p:cNvSpPr txBox="1">
            <a:spLocks/>
          </p:cNvSpPr>
          <p:nvPr/>
        </p:nvSpPr>
        <p:spPr>
          <a:xfrm>
            <a:off x="4969215" y="2569581"/>
            <a:ext cx="2499360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200" i="1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46AE8C30-53CB-40DA-B82D-8B25A5B19FB5}"/>
              </a:ext>
            </a:extLst>
          </p:cNvPr>
          <p:cNvSpPr txBox="1">
            <a:spLocks/>
          </p:cNvSpPr>
          <p:nvPr/>
        </p:nvSpPr>
        <p:spPr>
          <a:xfrm>
            <a:off x="4969215" y="3417508"/>
            <a:ext cx="2499360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200" i="1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B1F57776-0037-4113-9829-198548D26F7A}"/>
              </a:ext>
            </a:extLst>
          </p:cNvPr>
          <p:cNvSpPr txBox="1">
            <a:spLocks/>
          </p:cNvSpPr>
          <p:nvPr/>
        </p:nvSpPr>
        <p:spPr>
          <a:xfrm>
            <a:off x="4969215" y="3845609"/>
            <a:ext cx="2499360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200" i="1" dirty="0">
                <a:solidFill>
                  <a:srgbClr val="FF0000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796722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  <p:bldP spid="7" grpId="0" build="p"/>
      <p:bldP spid="8" grpId="0" build="p"/>
      <p:bldP spid="9" grpId="0" build="p"/>
      <p:bldP spid="10" grpId="0" build="p"/>
      <p:bldP spid="1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B7889F66-CCBB-4BC4-8656-0552E49AE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4275" y="0"/>
            <a:ext cx="6019800" cy="5213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 err="1"/>
              <a:t>Go</a:t>
            </a:r>
            <a:r>
              <a:rPr lang="hr-HR" sz="2000" b="1" dirty="0"/>
              <a:t> </a:t>
            </a:r>
            <a:r>
              <a:rPr lang="hr-HR" sz="2000" b="1" dirty="0" err="1"/>
              <a:t>back</a:t>
            </a:r>
            <a:r>
              <a:rPr lang="hr-HR" sz="2000" b="1" dirty="0"/>
              <a:t> to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106.</a:t>
            </a:r>
          </a:p>
        </p:txBody>
      </p:sp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FFE14C9D-F79A-42C0-87D5-7951E53F2573}"/>
              </a:ext>
            </a:extLst>
          </p:cNvPr>
          <p:cNvSpPr txBox="1">
            <a:spLocks/>
          </p:cNvSpPr>
          <p:nvPr/>
        </p:nvSpPr>
        <p:spPr>
          <a:xfrm>
            <a:off x="-32743" y="121018"/>
            <a:ext cx="5123397" cy="7245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Have you ever been cyberbullied? </a:t>
            </a:r>
            <a:br>
              <a:rPr lang="hr-HR" sz="2000" b="1" dirty="0"/>
            </a:br>
            <a:r>
              <a:rPr lang="hr-HR" sz="2000" i="1" dirty="0"/>
              <a:t>Je li te ikad netko maltretirao putem Interneta?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Have you</a:t>
            </a:r>
            <a:r>
              <a:rPr lang="hr-HR" sz="2000" b="1" dirty="0"/>
              <a:t> </a:t>
            </a:r>
            <a:r>
              <a:rPr lang="en-US" sz="2000" b="1" dirty="0"/>
              <a:t>ever cyberbullied anyone? </a:t>
            </a:r>
            <a:br>
              <a:rPr lang="hr-HR" sz="2000" b="1" dirty="0"/>
            </a:br>
            <a:r>
              <a:rPr lang="hr-HR" sz="2000" i="1" dirty="0"/>
              <a:t>Jesi li ti ikad nekome to činio?</a:t>
            </a:r>
          </a:p>
          <a:p>
            <a:pPr marL="0" indent="0">
              <a:buNone/>
            </a:pPr>
            <a:r>
              <a:rPr lang="en-US" sz="2000" b="1" dirty="0"/>
              <a:t>Do you know what</a:t>
            </a:r>
            <a:r>
              <a:rPr lang="hr-HR" sz="2000" b="1" dirty="0"/>
              <a:t> </a:t>
            </a:r>
            <a:r>
              <a:rPr lang="en-US" sz="2000" b="1" dirty="0"/>
              <a:t>‘Socrates’ triple filter test’ is? </a:t>
            </a:r>
            <a:r>
              <a:rPr lang="hr-HR" sz="2000" i="1" dirty="0"/>
              <a:t>Znaš li što je Sokratov trostruki filter?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One day a</a:t>
            </a:r>
            <a:r>
              <a:rPr lang="hr-HR" sz="2000" b="1" dirty="0"/>
              <a:t> </a:t>
            </a:r>
            <a:r>
              <a:rPr lang="en-US" sz="2000" b="1" dirty="0"/>
              <a:t>great philosopher, </a:t>
            </a:r>
            <a:r>
              <a:rPr lang="en-US" sz="2000" b="1" dirty="0" err="1"/>
              <a:t>Sokrates</a:t>
            </a:r>
            <a:r>
              <a:rPr lang="en-US" sz="2000" b="1" dirty="0"/>
              <a:t>, met his old friend.</a:t>
            </a:r>
            <a:r>
              <a:rPr lang="hr-HR" sz="2000" b="1" dirty="0"/>
              <a:t> </a:t>
            </a:r>
            <a:br>
              <a:rPr lang="hr-HR" sz="2000" b="1" dirty="0"/>
            </a:br>
            <a:r>
              <a:rPr lang="en-US" sz="2000" b="1" dirty="0"/>
              <a:t>The friend ran to him and said, Socrates, do</a:t>
            </a:r>
            <a:r>
              <a:rPr lang="hr-HR" sz="2000" b="1" dirty="0"/>
              <a:t> </a:t>
            </a:r>
            <a:r>
              <a:rPr lang="en-US" sz="2000" b="1" dirty="0"/>
              <a:t>you know what I just heard about one of your</a:t>
            </a:r>
            <a:r>
              <a:rPr lang="hr-HR" sz="2000" b="1" dirty="0"/>
              <a:t> </a:t>
            </a:r>
            <a:r>
              <a:rPr lang="en-US" sz="2000" b="1" dirty="0"/>
              <a:t>students?’ </a:t>
            </a:r>
            <a:br>
              <a:rPr lang="hr-HR" sz="2000" b="1" dirty="0"/>
            </a:br>
            <a:r>
              <a:rPr lang="en-US" sz="2000" b="1" dirty="0"/>
              <a:t>Socrates replied, ‘Wait a second.</a:t>
            </a:r>
            <a:br>
              <a:rPr lang="hr-HR" sz="2000" b="1" dirty="0"/>
            </a:br>
            <a:r>
              <a:rPr lang="en-US" sz="2000" b="1" dirty="0"/>
              <a:t>Before you talk to me, let me test what you</a:t>
            </a:r>
            <a:r>
              <a:rPr lang="hr-HR" sz="2000" b="1" dirty="0"/>
              <a:t> </a:t>
            </a:r>
            <a:r>
              <a:rPr lang="en-US" sz="2000" b="1" dirty="0"/>
              <a:t>are going to say.’ So Socrates asked him three</a:t>
            </a:r>
            <a:r>
              <a:rPr lang="hr-HR" sz="2000" b="1" dirty="0"/>
              <a:t> </a:t>
            </a:r>
            <a:r>
              <a:rPr lang="en-US" sz="2000" b="1" dirty="0"/>
              <a:t>questions: </a:t>
            </a:r>
            <a:br>
              <a:rPr lang="hr-HR" sz="2000" b="1" dirty="0"/>
            </a:br>
            <a:r>
              <a:rPr lang="en-US" sz="2000" b="1" dirty="0"/>
              <a:t>1) Do you know for sure it is true?</a:t>
            </a:r>
            <a:br>
              <a:rPr lang="hr-HR" sz="2000" b="1" dirty="0"/>
            </a:br>
            <a:r>
              <a:rPr lang="en-US" sz="2000" b="1" dirty="0"/>
              <a:t>2) Do you want to tell me something good?</a:t>
            </a:r>
            <a:br>
              <a:rPr lang="hr-HR" sz="2000" b="1" dirty="0"/>
            </a:br>
            <a:r>
              <a:rPr lang="en-US" sz="2000" b="1" dirty="0"/>
              <a:t>3) Is the information you want to share useful to</a:t>
            </a:r>
            <a:r>
              <a:rPr lang="hr-HR" sz="2000" b="1" dirty="0"/>
              <a:t> </a:t>
            </a:r>
            <a:r>
              <a:rPr lang="en-US" sz="2000" b="1" dirty="0"/>
              <a:t>me?</a:t>
            </a:r>
            <a:r>
              <a:rPr lang="hr-HR" sz="2000" i="1" dirty="0"/>
              <a:t> </a:t>
            </a:r>
            <a:endParaRPr lang="hr-HR" sz="2000" b="1" dirty="0"/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8" y="0"/>
            <a:ext cx="5123397" cy="6860686"/>
          </a:xfrm>
          <a:prstGeom prst="rect">
            <a:avLst/>
          </a:prstGeom>
        </p:spPr>
      </p:pic>
      <p:pic>
        <p:nvPicPr>
          <p:cNvPr id="2" name="Slika 1">
            <a:extLst>
              <a:ext uri="{FF2B5EF4-FFF2-40B4-BE49-F238E27FC236}">
                <a16:creationId xmlns:a16="http://schemas.microsoft.com/office/drawing/2014/main" id="{3C85C17C-2ED4-4E4F-A125-4D7A2CE46B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50" y="482698"/>
            <a:ext cx="10082235" cy="6215647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B6F6218F-B4B9-406F-B418-980485A9DCA8}"/>
              </a:ext>
            </a:extLst>
          </p:cNvPr>
          <p:cNvSpPr txBox="1">
            <a:spLocks/>
          </p:cNvSpPr>
          <p:nvPr/>
        </p:nvSpPr>
        <p:spPr>
          <a:xfrm>
            <a:off x="10414015" y="482699"/>
            <a:ext cx="1777984" cy="77419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Read Suzy’s story. How do you feel about what Suzy did? Would you forgive her?</a:t>
            </a:r>
            <a:r>
              <a:rPr lang="hr-HR" sz="2000" b="1" dirty="0"/>
              <a:t> </a:t>
            </a:r>
            <a:r>
              <a:rPr lang="hr-HR" sz="2000" i="1" dirty="0"/>
              <a:t>Pročitaj </a:t>
            </a:r>
            <a:r>
              <a:rPr lang="hr-HR" sz="2000" i="1" dirty="0" err="1"/>
              <a:t>Suzyinu</a:t>
            </a:r>
            <a:r>
              <a:rPr lang="hr-HR" sz="2000" i="1" dirty="0"/>
              <a:t> priču. Što ti misliš o njezinim postupcima? Bi li joj ti oprostio?</a:t>
            </a:r>
          </a:p>
          <a:p>
            <a:pPr marL="0" indent="0">
              <a:buNone/>
            </a:pPr>
            <a:r>
              <a:rPr lang="hr-HR" sz="2000" b="1" dirty="0"/>
              <a:t>How </a:t>
            </a:r>
            <a:r>
              <a:rPr lang="hr-HR" sz="2000" b="1" dirty="0" err="1"/>
              <a:t>would</a:t>
            </a:r>
            <a:r>
              <a:rPr lang="hr-HR" sz="2000" b="1" dirty="0"/>
              <a:t> </a:t>
            </a:r>
            <a:r>
              <a:rPr lang="hr-HR" sz="2000" b="1" dirty="0" err="1"/>
              <a:t>Suzy</a:t>
            </a:r>
            <a:r>
              <a:rPr lang="hr-HR" sz="2000" b="1" dirty="0"/>
              <a:t> </a:t>
            </a:r>
            <a:r>
              <a:rPr lang="hr-HR" sz="2000" b="1" dirty="0" err="1"/>
              <a:t>respond</a:t>
            </a:r>
            <a:r>
              <a:rPr lang="hr-HR" sz="2000" b="1" dirty="0"/>
              <a:t> to ‘</a:t>
            </a:r>
            <a:r>
              <a:rPr lang="hr-HR" sz="2000" b="1" dirty="0" err="1"/>
              <a:t>Socrates</a:t>
            </a:r>
            <a:r>
              <a:rPr lang="hr-HR" sz="2000" b="1" dirty="0"/>
              <a:t>’ </a:t>
            </a:r>
            <a:r>
              <a:rPr lang="hr-HR" sz="2000" b="1" dirty="0" err="1"/>
              <a:t>triple</a:t>
            </a:r>
            <a:r>
              <a:rPr lang="hr-HR" sz="2000" b="1" dirty="0"/>
              <a:t> filter test’? </a:t>
            </a:r>
            <a:r>
              <a:rPr lang="hr-HR" sz="2000" i="1" dirty="0"/>
              <a:t>Kako bi </a:t>
            </a:r>
            <a:r>
              <a:rPr lang="hr-HR" sz="2000" i="1" dirty="0" err="1"/>
              <a:t>Suzy</a:t>
            </a:r>
            <a:r>
              <a:rPr lang="hr-HR" sz="2000" i="1" dirty="0"/>
              <a:t> odgovorila na tri Sokratova pitanja?</a:t>
            </a:r>
          </a:p>
        </p:txBody>
      </p:sp>
    </p:spTree>
    <p:extLst>
      <p:ext uri="{BB962C8B-B14F-4D97-AF65-F5344CB8AC3E}">
        <p14:creationId xmlns:p14="http://schemas.microsoft.com/office/powerpoint/2010/main" val="3058760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build="p"/>
      <p:bldP spid="1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364F0D10-6C93-4798-9B51-7751146444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030"/>
            <a:ext cx="5109420" cy="6841970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62F6632F-846C-4F02-B56B-82805BD5B26E}"/>
              </a:ext>
            </a:extLst>
          </p:cNvPr>
          <p:cNvSpPr txBox="1">
            <a:spLocks/>
          </p:cNvSpPr>
          <p:nvPr/>
        </p:nvSpPr>
        <p:spPr>
          <a:xfrm>
            <a:off x="5166559" y="51553"/>
            <a:ext cx="5648661" cy="37859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100" b="1" dirty="0">
                <a:ea typeface="Cambria" panose="02040503050406030204" pitchFamily="18" charset="0"/>
              </a:rPr>
              <a:t>Open </a:t>
            </a:r>
            <a:r>
              <a:rPr lang="hr-HR" sz="2100" b="1" dirty="0" err="1">
                <a:ea typeface="Cambria" panose="02040503050406030204" pitchFamily="18" charset="0"/>
              </a:rPr>
              <a:t>your</a:t>
            </a:r>
            <a:r>
              <a:rPr lang="hr-HR" sz="2100" b="1" dirty="0">
                <a:ea typeface="Cambria" panose="02040503050406030204" pitchFamily="18" charset="0"/>
              </a:rPr>
              <a:t> </a:t>
            </a:r>
            <a:r>
              <a:rPr lang="hr-HR" sz="2100" b="1" dirty="0" err="1">
                <a:ea typeface="Cambria" panose="02040503050406030204" pitchFamily="18" charset="0"/>
              </a:rPr>
              <a:t>exercise</a:t>
            </a:r>
            <a:r>
              <a:rPr lang="hr-HR" sz="2100" b="1" dirty="0">
                <a:ea typeface="Cambria" panose="02040503050406030204" pitchFamily="18" charset="0"/>
              </a:rPr>
              <a:t> </a:t>
            </a:r>
            <a:r>
              <a:rPr lang="hr-HR" sz="2100" b="1" dirty="0" err="1">
                <a:ea typeface="Cambria" panose="02040503050406030204" pitchFamily="18" charset="0"/>
              </a:rPr>
              <a:t>book</a:t>
            </a:r>
            <a:r>
              <a:rPr lang="hr-HR" sz="2100" b="1" dirty="0">
                <a:ea typeface="Cambria" panose="02040503050406030204" pitchFamily="18" charset="0"/>
              </a:rPr>
              <a:t>, </a:t>
            </a:r>
            <a:r>
              <a:rPr lang="hr-HR" sz="2100" b="1" dirty="0" err="1">
                <a:ea typeface="Cambria" panose="02040503050406030204" pitchFamily="18" charset="0"/>
              </a:rPr>
              <a:t>page</a:t>
            </a:r>
            <a:r>
              <a:rPr lang="hr-HR" sz="2100" b="1" dirty="0">
                <a:ea typeface="Cambria" panose="02040503050406030204" pitchFamily="18" charset="0"/>
              </a:rPr>
              <a:t> 85!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sz="2000" i="1" dirty="0">
              <a:solidFill>
                <a:schemeClr val="bg1">
                  <a:lumMod val="50000"/>
                </a:schemeClr>
              </a:solidFill>
              <a:latin typeface="Avenir Next LT Pro" panose="020B0504020202020204" pitchFamily="34" charset="-18"/>
            </a:endParaRPr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DCB64642-CE4F-4D9C-A92A-9A8EF9D7D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7259" y="1171978"/>
            <a:ext cx="9570613" cy="5505220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D59C0E6F-A8FA-4180-809C-0B238788105A}"/>
              </a:ext>
            </a:extLst>
          </p:cNvPr>
          <p:cNvSpPr txBox="1">
            <a:spLocks/>
          </p:cNvSpPr>
          <p:nvPr/>
        </p:nvSpPr>
        <p:spPr>
          <a:xfrm>
            <a:off x="5166559" y="430145"/>
            <a:ext cx="6831313" cy="62470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100" b="1" dirty="0" err="1"/>
              <a:t>Match</a:t>
            </a:r>
            <a:r>
              <a:rPr lang="hr-HR" sz="2100" b="1" dirty="0"/>
              <a:t> </a:t>
            </a:r>
            <a:r>
              <a:rPr lang="hr-HR" sz="2100" b="1" dirty="0" err="1"/>
              <a:t>the</a:t>
            </a:r>
            <a:r>
              <a:rPr lang="hr-HR" sz="2100" b="1" dirty="0"/>
              <a:t> </a:t>
            </a:r>
            <a:r>
              <a:rPr lang="hr-HR" sz="2100" b="1" dirty="0" err="1"/>
              <a:t>words</a:t>
            </a:r>
            <a:r>
              <a:rPr lang="hr-HR" sz="2100" b="1" dirty="0"/>
              <a:t> to </a:t>
            </a:r>
            <a:r>
              <a:rPr lang="hr-HR" sz="2100" b="1" dirty="0" err="1"/>
              <a:t>their</a:t>
            </a:r>
            <a:r>
              <a:rPr lang="hr-HR" sz="2100" b="1" dirty="0"/>
              <a:t> </a:t>
            </a:r>
            <a:r>
              <a:rPr lang="hr-HR" sz="2100" b="1" dirty="0" err="1"/>
              <a:t>definitions</a:t>
            </a:r>
            <a:r>
              <a:rPr lang="en-US" sz="2100" b="1" dirty="0"/>
              <a:t>.</a:t>
            </a:r>
            <a:br>
              <a:rPr lang="hr-HR" sz="2100" b="1" dirty="0"/>
            </a:br>
            <a:r>
              <a:rPr lang="hr-HR" sz="2100" i="1" dirty="0"/>
              <a:t>Poveži riječi sa njihovim objašnjenjima. </a:t>
            </a:r>
            <a:endParaRPr lang="hr-HR" sz="2100" b="1" dirty="0"/>
          </a:p>
        </p:txBody>
      </p:sp>
      <p:pic>
        <p:nvPicPr>
          <p:cNvPr id="12" name="Picture 4" descr="Vidi izvornu sliku">
            <a:extLst>
              <a:ext uri="{FF2B5EF4-FFF2-40B4-BE49-F238E27FC236}">
                <a16:creationId xmlns:a16="http://schemas.microsoft.com/office/drawing/2014/main" id="{153FF4A5-77D1-49B3-8BA2-1CFE162A0D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4763" y="2998020"/>
            <a:ext cx="370840" cy="430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Vidi izvornu sliku">
            <a:extLst>
              <a:ext uri="{FF2B5EF4-FFF2-40B4-BE49-F238E27FC236}">
                <a16:creationId xmlns:a16="http://schemas.microsoft.com/office/drawing/2014/main" id="{1D9AE8D4-DB53-4D4E-B9D0-385A735D6C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4763" y="3885951"/>
            <a:ext cx="370840" cy="430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Vidi izvornu sliku">
            <a:extLst>
              <a:ext uri="{FF2B5EF4-FFF2-40B4-BE49-F238E27FC236}">
                <a16:creationId xmlns:a16="http://schemas.microsoft.com/office/drawing/2014/main" id="{50F3852A-3762-4AC6-9026-6BA35DA961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4763" y="5766514"/>
            <a:ext cx="370840" cy="430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Vidi izvornu sliku">
            <a:extLst>
              <a:ext uri="{FF2B5EF4-FFF2-40B4-BE49-F238E27FC236}">
                <a16:creationId xmlns:a16="http://schemas.microsoft.com/office/drawing/2014/main" id="{B4C4558E-3ADA-4147-AB9A-A927066B20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7820" y="2351930"/>
            <a:ext cx="370840" cy="430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Vidi izvornu sliku">
            <a:extLst>
              <a:ext uri="{FF2B5EF4-FFF2-40B4-BE49-F238E27FC236}">
                <a16:creationId xmlns:a16="http://schemas.microsoft.com/office/drawing/2014/main" id="{15969410-A52D-4CCE-93F4-DA77F7C138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7820" y="4530895"/>
            <a:ext cx="370840" cy="430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Vidi izvornu sliku">
            <a:extLst>
              <a:ext uri="{FF2B5EF4-FFF2-40B4-BE49-F238E27FC236}">
                <a16:creationId xmlns:a16="http://schemas.microsoft.com/office/drawing/2014/main" id="{BE072157-50BB-4FA5-B63C-E7E161183B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3096" y="6108396"/>
            <a:ext cx="370840" cy="430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3841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74" y="14177"/>
            <a:ext cx="5103927" cy="6833660"/>
          </a:xfrm>
          <a:prstGeom prst="rect">
            <a:avLst/>
          </a:prstGeom>
        </p:spPr>
      </p:pic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B6F6218F-B4B9-406F-B418-980485A9DCA8}"/>
              </a:ext>
            </a:extLst>
          </p:cNvPr>
          <p:cNvSpPr txBox="1">
            <a:spLocks/>
          </p:cNvSpPr>
          <p:nvPr/>
        </p:nvSpPr>
        <p:spPr>
          <a:xfrm>
            <a:off x="5134274" y="785611"/>
            <a:ext cx="7057725" cy="75162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What is the</a:t>
            </a:r>
            <a:r>
              <a:rPr lang="hr-HR" sz="2000" b="1" dirty="0"/>
              <a:t> </a:t>
            </a:r>
            <a:r>
              <a:rPr lang="en-US" sz="2000" b="1" dirty="0"/>
              <a:t>relationship between the two girls? </a:t>
            </a:r>
            <a:br>
              <a:rPr lang="hr-HR" sz="2000" b="1" dirty="0"/>
            </a:br>
            <a:r>
              <a:rPr lang="hr-HR" sz="2000" i="1" dirty="0"/>
              <a:t>Kako su dvije djevojčice povezane?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Why was</a:t>
            </a:r>
            <a:r>
              <a:rPr lang="hr-HR" sz="2000" b="1" dirty="0"/>
              <a:t> </a:t>
            </a:r>
            <a:r>
              <a:rPr lang="en-US" sz="2000" b="1" dirty="0"/>
              <a:t>Sally nervous? </a:t>
            </a:r>
            <a:br>
              <a:rPr lang="hr-HR" sz="2000" b="1" dirty="0"/>
            </a:br>
            <a:r>
              <a:rPr lang="hr-HR" sz="2000" i="1" dirty="0"/>
              <a:t>Zašto je </a:t>
            </a:r>
            <a:r>
              <a:rPr lang="hr-HR" sz="2000" i="1" dirty="0" err="1"/>
              <a:t>Suzy</a:t>
            </a:r>
            <a:r>
              <a:rPr lang="hr-HR" sz="2000" i="1" dirty="0"/>
              <a:t> bila nervozna?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Was Suzy also nervous? </a:t>
            </a:r>
            <a:br>
              <a:rPr lang="hr-HR" sz="2000" b="1" dirty="0"/>
            </a:br>
            <a:r>
              <a:rPr lang="hr-HR" sz="2000" i="1" dirty="0"/>
              <a:t>Je li i </a:t>
            </a:r>
            <a:r>
              <a:rPr lang="hr-HR" sz="2000" i="1" dirty="0" err="1"/>
              <a:t>Sally</a:t>
            </a:r>
            <a:r>
              <a:rPr lang="hr-HR" sz="2000" i="1" dirty="0"/>
              <a:t> bila nervozna?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Did</a:t>
            </a:r>
            <a:r>
              <a:rPr lang="hr-HR" sz="2000" b="1" dirty="0"/>
              <a:t> </a:t>
            </a:r>
            <a:r>
              <a:rPr lang="en-US" sz="2000" b="1" dirty="0"/>
              <a:t>Sally trust Suzy? </a:t>
            </a:r>
            <a:br>
              <a:rPr lang="hr-HR" sz="2000" b="1" dirty="0"/>
            </a:br>
            <a:r>
              <a:rPr lang="hr-HR" sz="2000" i="1" dirty="0"/>
              <a:t>Je li </a:t>
            </a:r>
            <a:r>
              <a:rPr lang="hr-HR" sz="2000" i="1" dirty="0" err="1"/>
              <a:t>Sally</a:t>
            </a:r>
            <a:r>
              <a:rPr lang="hr-HR" sz="2000" i="1" dirty="0"/>
              <a:t> vjerovala </a:t>
            </a:r>
            <a:r>
              <a:rPr lang="hr-HR" sz="2000" i="1" dirty="0" err="1"/>
              <a:t>Suzy</a:t>
            </a:r>
            <a:r>
              <a:rPr lang="hr-HR" sz="2000" i="1" dirty="0"/>
              <a:t>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How did she confide in her?</a:t>
            </a:r>
            <a:br>
              <a:rPr lang="hr-HR" sz="2000" b="1" dirty="0"/>
            </a:br>
            <a:r>
              <a:rPr lang="hr-HR" sz="2000" i="1" dirty="0"/>
              <a:t>Kako joj se povjerila?</a:t>
            </a:r>
            <a:endParaRPr lang="en-US" sz="2000" b="1" dirty="0"/>
          </a:p>
          <a:p>
            <a:pPr marL="0" indent="0">
              <a:buNone/>
            </a:pPr>
            <a:r>
              <a:rPr lang="en-US" sz="2000" b="1" dirty="0"/>
              <a:t>What did Suzy do about it? </a:t>
            </a:r>
            <a:br>
              <a:rPr lang="hr-HR" sz="2000" b="1" dirty="0"/>
            </a:br>
            <a:r>
              <a:rPr lang="hr-HR" sz="2000" i="1" dirty="0"/>
              <a:t>Što je </a:t>
            </a:r>
            <a:r>
              <a:rPr lang="hr-HR" sz="2000" i="1" dirty="0" err="1"/>
              <a:t>Suzy</a:t>
            </a:r>
            <a:r>
              <a:rPr lang="hr-HR" sz="2000" i="1" dirty="0"/>
              <a:t> napravila vezano uz to?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How did direct</a:t>
            </a:r>
            <a:r>
              <a:rPr lang="hr-HR" sz="2000" b="1" dirty="0"/>
              <a:t> </a:t>
            </a:r>
            <a:r>
              <a:rPr lang="en-US" sz="2000" b="1" dirty="0"/>
              <a:t>messaging lead to cyber bullying?</a:t>
            </a:r>
            <a:br>
              <a:rPr lang="hr-HR" sz="2000" b="1" dirty="0"/>
            </a:br>
            <a:r>
              <a:rPr lang="hr-HR" sz="2000" i="1" dirty="0"/>
              <a:t>Kako je slanje privatne poruke dovelo do maltretiranja?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How did</a:t>
            </a:r>
            <a:r>
              <a:rPr lang="hr-HR" sz="2000" b="1" dirty="0"/>
              <a:t> </a:t>
            </a:r>
            <a:r>
              <a:rPr lang="en-US" sz="2000" b="1" dirty="0"/>
              <a:t>Suzy feel in the end?</a:t>
            </a:r>
            <a:br>
              <a:rPr lang="hr-HR" sz="2000" b="1" dirty="0"/>
            </a:br>
            <a:r>
              <a:rPr lang="hr-HR" sz="2000" i="1" dirty="0"/>
              <a:t>Kako se </a:t>
            </a:r>
            <a:r>
              <a:rPr lang="hr-HR" sz="2000" i="1" dirty="0" err="1"/>
              <a:t>Suzy</a:t>
            </a:r>
            <a:r>
              <a:rPr lang="hr-HR" sz="2000" i="1" dirty="0"/>
              <a:t> na kraju osjećala?</a:t>
            </a:r>
            <a:endParaRPr lang="hr-HR" sz="2000" b="1" dirty="0"/>
          </a:p>
        </p:txBody>
      </p:sp>
    </p:spTree>
    <p:extLst>
      <p:ext uri="{BB962C8B-B14F-4D97-AF65-F5344CB8AC3E}">
        <p14:creationId xmlns:p14="http://schemas.microsoft.com/office/powerpoint/2010/main" val="1370442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B7889F66-CCBB-4BC4-8656-0552E49AE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4275" y="0"/>
            <a:ext cx="6019800" cy="5213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 err="1"/>
              <a:t>Go</a:t>
            </a:r>
            <a:r>
              <a:rPr lang="hr-HR" sz="2000" b="1" dirty="0"/>
              <a:t> </a:t>
            </a:r>
            <a:r>
              <a:rPr lang="hr-HR" sz="2000" b="1" dirty="0" err="1"/>
              <a:t>back</a:t>
            </a:r>
            <a:r>
              <a:rPr lang="hr-HR" sz="2000" b="1" dirty="0"/>
              <a:t> to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106.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03622" cy="6835208"/>
          </a:xfrm>
          <a:prstGeom prst="rect">
            <a:avLst/>
          </a:prstGeom>
        </p:spPr>
      </p:pic>
      <p:pic>
        <p:nvPicPr>
          <p:cNvPr id="2" name="Slika 1">
            <a:extLst>
              <a:ext uri="{FF2B5EF4-FFF2-40B4-BE49-F238E27FC236}">
                <a16:creationId xmlns:a16="http://schemas.microsoft.com/office/drawing/2014/main" id="{3C85C17C-2ED4-4E4F-A125-4D7A2CE46B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3753" y="1404764"/>
            <a:ext cx="9799313" cy="1312678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B6F6218F-B4B9-406F-B418-980485A9DCA8}"/>
              </a:ext>
            </a:extLst>
          </p:cNvPr>
          <p:cNvSpPr txBox="1">
            <a:spLocks/>
          </p:cNvSpPr>
          <p:nvPr/>
        </p:nvSpPr>
        <p:spPr>
          <a:xfrm>
            <a:off x="5090654" y="386367"/>
            <a:ext cx="7101346" cy="53704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Read the story again. Write the words that will help you retell the story.</a:t>
            </a:r>
            <a:r>
              <a:rPr lang="hr-HR" sz="2000" i="1" dirty="0"/>
              <a:t> Pročitaj priču još jednom i zapiši riječi koje bi ti mogle pomoći u prepričavanju priče.</a:t>
            </a:r>
          </a:p>
          <a:p>
            <a:pPr marL="0" indent="0">
              <a:buNone/>
            </a:pPr>
            <a:endParaRPr lang="hr-HR" sz="2000" i="1" dirty="0"/>
          </a:p>
        </p:txBody>
      </p:sp>
      <p:pic>
        <p:nvPicPr>
          <p:cNvPr id="5" name="Slika 4">
            <a:extLst>
              <a:ext uri="{FF2B5EF4-FFF2-40B4-BE49-F238E27FC236}">
                <a16:creationId xmlns:a16="http://schemas.microsoft.com/office/drawing/2014/main" id="{45CE944C-A735-4350-8CA7-F8F34287602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4740" y="3600871"/>
            <a:ext cx="9018326" cy="1699105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6D84A60B-0983-493F-955D-A219A5E4328C}"/>
              </a:ext>
            </a:extLst>
          </p:cNvPr>
          <p:cNvSpPr txBox="1">
            <a:spLocks/>
          </p:cNvSpPr>
          <p:nvPr/>
        </p:nvSpPr>
        <p:spPr>
          <a:xfrm>
            <a:off x="5090653" y="2884869"/>
            <a:ext cx="6997025" cy="51987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Read</a:t>
            </a:r>
            <a:r>
              <a:rPr lang="hr-HR" sz="2000" b="1" dirty="0"/>
              <a:t> </a:t>
            </a:r>
            <a:r>
              <a:rPr lang="hr-HR" sz="2000" b="1" dirty="0" err="1"/>
              <a:t>and</a:t>
            </a:r>
            <a:r>
              <a:rPr lang="hr-HR" sz="2000" b="1" dirty="0"/>
              <a:t> </a:t>
            </a:r>
            <a:r>
              <a:rPr lang="hr-HR" sz="2000" b="1" dirty="0" err="1"/>
              <a:t>say</a:t>
            </a:r>
            <a:r>
              <a:rPr lang="hr-HR" sz="2000" b="1" dirty="0"/>
              <a:t>.</a:t>
            </a:r>
            <a:br>
              <a:rPr lang="hr-HR" sz="2000" b="1" dirty="0"/>
            </a:br>
            <a:r>
              <a:rPr lang="hr-HR" sz="2000" i="1" dirty="0"/>
              <a:t>Pročitaj izreku, a potom odgovori na postavljena pitanja.</a:t>
            </a:r>
          </a:p>
          <a:p>
            <a:pPr marL="0" indent="0">
              <a:buNone/>
            </a:pPr>
            <a:endParaRPr lang="hr-HR" sz="2000" i="1" dirty="0"/>
          </a:p>
          <a:p>
            <a:pPr marL="0" indent="0">
              <a:buNone/>
            </a:pPr>
            <a:endParaRPr lang="hr-HR" sz="2000" i="1" dirty="0"/>
          </a:p>
          <a:p>
            <a:pPr marL="0" indent="0">
              <a:buNone/>
            </a:pPr>
            <a:endParaRPr lang="hr-HR" sz="2000" i="1" dirty="0"/>
          </a:p>
          <a:p>
            <a:pPr marL="0" indent="0">
              <a:buNone/>
            </a:pPr>
            <a:endParaRPr lang="hr-HR" sz="2000" i="1" dirty="0"/>
          </a:p>
          <a:p>
            <a:pPr marL="0" indent="0">
              <a:buNone/>
            </a:pPr>
            <a:endParaRPr lang="hr-HR" sz="2000" i="1" dirty="0"/>
          </a:p>
          <a:p>
            <a:pPr marL="0" indent="0">
              <a:buNone/>
            </a:pPr>
            <a:r>
              <a:rPr lang="hr-HR" sz="2000" i="1" dirty="0"/>
              <a:t> </a:t>
            </a:r>
          </a:p>
          <a:p>
            <a:pPr marL="0" indent="0">
              <a:buNone/>
            </a:pPr>
            <a:r>
              <a:rPr lang="hr-HR" sz="2000" i="1" dirty="0"/>
              <a:t>Razmisli o dobrom i lošem ponašanju i riješi zadatak na sljedećoj poveznici:</a:t>
            </a:r>
            <a:br>
              <a:rPr lang="hr-HR" sz="2000" i="1" dirty="0">
                <a:hlinkClick r:id="rId5"/>
              </a:rPr>
            </a:br>
            <a:r>
              <a:rPr lang="hr-HR" sz="2000" i="1" dirty="0">
                <a:hlinkClick r:id="rId5"/>
              </a:rPr>
              <a:t>https://learningapps.org/watch?v=pfftgxjdk20</a:t>
            </a:r>
            <a:endParaRPr lang="hr-HR" sz="2000" i="1" dirty="0"/>
          </a:p>
          <a:p>
            <a:pPr marL="0" indent="0">
              <a:buNone/>
            </a:pPr>
            <a:endParaRPr lang="hr-HR" sz="2000" i="1" dirty="0"/>
          </a:p>
        </p:txBody>
      </p:sp>
    </p:spTree>
    <p:extLst>
      <p:ext uri="{BB962C8B-B14F-4D97-AF65-F5344CB8AC3E}">
        <p14:creationId xmlns:p14="http://schemas.microsoft.com/office/powerpoint/2010/main" val="1525085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5" grpId="0" build="p"/>
      <p:bldP spid="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364F0D10-6C93-4798-9B51-7751146444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030"/>
            <a:ext cx="5109420" cy="6841970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62F6632F-846C-4F02-B56B-82805BD5B26E}"/>
              </a:ext>
            </a:extLst>
          </p:cNvPr>
          <p:cNvSpPr txBox="1">
            <a:spLocks/>
          </p:cNvSpPr>
          <p:nvPr/>
        </p:nvSpPr>
        <p:spPr>
          <a:xfrm>
            <a:off x="5166559" y="51553"/>
            <a:ext cx="5648661" cy="37859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100" b="1" dirty="0">
                <a:ea typeface="Cambria" panose="02040503050406030204" pitchFamily="18" charset="0"/>
              </a:rPr>
              <a:t>Open </a:t>
            </a:r>
            <a:r>
              <a:rPr lang="hr-HR" sz="2100" b="1" dirty="0" err="1">
                <a:ea typeface="Cambria" panose="02040503050406030204" pitchFamily="18" charset="0"/>
              </a:rPr>
              <a:t>your</a:t>
            </a:r>
            <a:r>
              <a:rPr lang="hr-HR" sz="2100" b="1" dirty="0">
                <a:ea typeface="Cambria" panose="02040503050406030204" pitchFamily="18" charset="0"/>
              </a:rPr>
              <a:t> </a:t>
            </a:r>
            <a:r>
              <a:rPr lang="hr-HR" sz="2100" b="1" dirty="0" err="1">
                <a:ea typeface="Cambria" panose="02040503050406030204" pitchFamily="18" charset="0"/>
              </a:rPr>
              <a:t>exercise</a:t>
            </a:r>
            <a:r>
              <a:rPr lang="hr-HR" sz="2100" b="1" dirty="0">
                <a:ea typeface="Cambria" panose="02040503050406030204" pitchFamily="18" charset="0"/>
              </a:rPr>
              <a:t> </a:t>
            </a:r>
            <a:r>
              <a:rPr lang="hr-HR" sz="2100" b="1" dirty="0" err="1">
                <a:ea typeface="Cambria" panose="02040503050406030204" pitchFamily="18" charset="0"/>
              </a:rPr>
              <a:t>book</a:t>
            </a:r>
            <a:r>
              <a:rPr lang="hr-HR" sz="2100" b="1" dirty="0">
                <a:ea typeface="Cambria" panose="02040503050406030204" pitchFamily="18" charset="0"/>
              </a:rPr>
              <a:t>, </a:t>
            </a:r>
            <a:r>
              <a:rPr lang="hr-HR" sz="2100" b="1" dirty="0" err="1">
                <a:ea typeface="Cambria" panose="02040503050406030204" pitchFamily="18" charset="0"/>
              </a:rPr>
              <a:t>page</a:t>
            </a:r>
            <a:r>
              <a:rPr lang="hr-HR" sz="2100" b="1" dirty="0">
                <a:ea typeface="Cambria" panose="02040503050406030204" pitchFamily="18" charset="0"/>
              </a:rPr>
              <a:t> 85!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sz="2000" i="1" dirty="0">
              <a:solidFill>
                <a:schemeClr val="bg1">
                  <a:lumMod val="50000"/>
                </a:schemeClr>
              </a:solidFill>
              <a:latin typeface="Avenir Next LT Pro" panose="020B0504020202020204" pitchFamily="34" charset="-18"/>
            </a:endParaRPr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DCB64642-CE4F-4D9C-A92A-9A8EF9D7D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420" y="2182226"/>
            <a:ext cx="6741272" cy="2186932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D59C0E6F-A8FA-4180-809C-0B238788105A}"/>
              </a:ext>
            </a:extLst>
          </p:cNvPr>
          <p:cNvSpPr txBox="1">
            <a:spLocks/>
          </p:cNvSpPr>
          <p:nvPr/>
        </p:nvSpPr>
        <p:spPr>
          <a:xfrm>
            <a:off x="5166559" y="1074088"/>
            <a:ext cx="6831313" cy="62470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100" b="1" dirty="0"/>
              <a:t>Go online and search the Internet for “How to deal with bullies”.</a:t>
            </a:r>
            <a:r>
              <a:rPr lang="hr-HR" sz="2100" b="1" dirty="0"/>
              <a:t> </a:t>
            </a:r>
            <a:r>
              <a:rPr lang="en-US" sz="2100" b="1" dirty="0"/>
              <a:t>Make a list of useful advice.</a:t>
            </a:r>
            <a:r>
              <a:rPr lang="hr-HR" sz="2100" b="1" dirty="0"/>
              <a:t> </a:t>
            </a:r>
            <a:r>
              <a:rPr lang="en-US" sz="2100" b="1" dirty="0"/>
              <a:t>Add </a:t>
            </a:r>
            <a:r>
              <a:rPr lang="en-US" sz="2100" b="1" dirty="0" err="1"/>
              <a:t>colours</a:t>
            </a:r>
            <a:r>
              <a:rPr lang="en-US" sz="2100" b="1" dirty="0"/>
              <a:t> and a drawing to make it memorable.</a:t>
            </a:r>
            <a:br>
              <a:rPr lang="hr-HR" sz="2100" b="1" dirty="0"/>
            </a:br>
            <a:br>
              <a:rPr lang="hr-HR" sz="2100" b="1" dirty="0"/>
            </a:br>
            <a:br>
              <a:rPr lang="hr-HR" sz="2100" b="1" dirty="0"/>
            </a:br>
            <a:br>
              <a:rPr lang="hr-HR" sz="2100" b="1" dirty="0"/>
            </a:br>
            <a:br>
              <a:rPr lang="hr-HR" sz="2100" b="1" dirty="0"/>
            </a:br>
            <a:br>
              <a:rPr lang="hr-HR" sz="2100" b="1" dirty="0"/>
            </a:br>
            <a:br>
              <a:rPr lang="hr-HR" sz="2100" b="1" dirty="0"/>
            </a:br>
            <a:br>
              <a:rPr lang="hr-HR" sz="2100" b="1" dirty="0"/>
            </a:br>
            <a:br>
              <a:rPr lang="hr-HR" sz="2100" b="1" dirty="0"/>
            </a:br>
            <a:br>
              <a:rPr lang="hr-HR" sz="2100" b="1" dirty="0"/>
            </a:br>
            <a:r>
              <a:rPr lang="hr-HR" sz="2100" i="1" dirty="0"/>
              <a:t>Potraži na mreži kako se sve možeš nositi sa nasilnicima. Napravi popis korisnih savjeta, a potom ga ukrasi bojama i crtežima kako bi bio upečatljiviji. </a:t>
            </a:r>
            <a:endParaRPr lang="hr-HR" sz="2100" b="1" dirty="0"/>
          </a:p>
        </p:txBody>
      </p:sp>
    </p:spTree>
    <p:extLst>
      <p:ext uri="{BB962C8B-B14F-4D97-AF65-F5344CB8AC3E}">
        <p14:creationId xmlns:p14="http://schemas.microsoft.com/office/powerpoint/2010/main" val="1343719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idi izvornu sliku">
            <a:hlinkClick r:id="rId2"/>
            <a:extLst>
              <a:ext uri="{FF2B5EF4-FFF2-40B4-BE49-F238E27FC236}">
                <a16:creationId xmlns:a16="http://schemas.microsoft.com/office/drawing/2014/main" id="{0212A393-BB09-405F-97B6-C942FE22BC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4031" y="777262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zervirano mjesto sadržaja 2">
            <a:extLst>
              <a:ext uri="{FF2B5EF4-FFF2-40B4-BE49-F238E27FC236}">
                <a16:creationId xmlns:a16="http://schemas.microsoft.com/office/drawing/2014/main" id="{52BA9972-A249-4149-A4F7-27396A865E7F}"/>
              </a:ext>
            </a:extLst>
          </p:cNvPr>
          <p:cNvSpPr txBox="1">
            <a:spLocks/>
          </p:cNvSpPr>
          <p:nvPr/>
        </p:nvSpPr>
        <p:spPr>
          <a:xfrm>
            <a:off x="364166" y="2931017"/>
            <a:ext cx="11669730" cy="52403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hr-HR" sz="2000" i="1" dirty="0"/>
              <a:t>Otvori sljedeću poveznicu, te odaberi </a:t>
            </a:r>
            <a:r>
              <a:rPr lang="hr-HR" sz="2000" b="1" dirty="0"/>
              <a:t>LEARN MORE</a:t>
            </a:r>
            <a:r>
              <a:rPr lang="hr-HR" sz="2000" i="1" dirty="0"/>
              <a:t>!</a:t>
            </a:r>
          </a:p>
          <a:p>
            <a:pPr marL="0" indent="0" algn="ctr">
              <a:buNone/>
            </a:pPr>
            <a:r>
              <a:rPr lang="hr-HR" sz="2000" dirty="0">
                <a:solidFill>
                  <a:srgbClr val="FF0000"/>
                </a:solidFill>
                <a:hlinkClick r:id="rId4"/>
              </a:rPr>
              <a:t>https://www.e-sfera.hr/dodatni-digitalni-sadrzaji/6893a551-7a61-4ac4-b0af-f4efa4c4ea84/</a:t>
            </a:r>
            <a:endParaRPr lang="hr-HR" sz="2000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hr-HR" sz="2000" b="1" u="sng" dirty="0" err="1"/>
              <a:t>Fake</a:t>
            </a:r>
            <a:r>
              <a:rPr lang="hr-HR" sz="2000" b="1" u="sng" dirty="0"/>
              <a:t> </a:t>
            </a:r>
            <a:r>
              <a:rPr lang="hr-HR" sz="2000" b="1" u="sng" dirty="0" err="1"/>
              <a:t>news</a:t>
            </a:r>
            <a:endParaRPr lang="hr-HR" sz="2000" b="1" u="sng" dirty="0"/>
          </a:p>
          <a:p>
            <a:pPr marL="0" indent="0" algn="ctr">
              <a:buNone/>
            </a:pPr>
            <a:r>
              <a:rPr lang="hr-HR" sz="2000" i="1" dirty="0"/>
              <a:t>Pročitaj tekst i riješi prateće zadatke. </a:t>
            </a:r>
          </a:p>
        </p:txBody>
      </p:sp>
    </p:spTree>
    <p:extLst>
      <p:ext uri="{BB962C8B-B14F-4D97-AF65-F5344CB8AC3E}">
        <p14:creationId xmlns:p14="http://schemas.microsoft.com/office/powerpoint/2010/main" val="896156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2683</TotalTime>
  <Words>299</Words>
  <Application>Microsoft Office PowerPoint</Application>
  <PresentationFormat>Široki zaslon</PresentationFormat>
  <Paragraphs>54</Paragraphs>
  <Slides>9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5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9</vt:i4>
      </vt:variant>
    </vt:vector>
  </HeadingPairs>
  <TitlesOfParts>
    <vt:vector size="15" baseType="lpstr">
      <vt:lpstr>Arial</vt:lpstr>
      <vt:lpstr>Calibri</vt:lpstr>
      <vt:lpstr>Avenir Next LT Pro</vt:lpstr>
      <vt:lpstr>Cambria</vt:lpstr>
      <vt:lpstr>Calibri Light</vt:lpstr>
      <vt:lpstr>Tema sustava Office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prezentacija</dc:title>
  <dc:creator>Siniša Vuksan</dc:creator>
  <cp:lastModifiedBy>Siniša Vuksan</cp:lastModifiedBy>
  <cp:revision>247</cp:revision>
  <dcterms:created xsi:type="dcterms:W3CDTF">2020-09-15T16:13:04Z</dcterms:created>
  <dcterms:modified xsi:type="dcterms:W3CDTF">2021-04-30T12:55:03Z</dcterms:modified>
</cp:coreProperties>
</file>